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8" r:id="rId4"/>
    <p:sldId id="279" r:id="rId5"/>
    <p:sldId id="280" r:id="rId6"/>
    <p:sldId id="294" r:id="rId7"/>
    <p:sldId id="261" r:id="rId8"/>
    <p:sldId id="295" r:id="rId9"/>
    <p:sldId id="263" r:id="rId10"/>
    <p:sldId id="264" r:id="rId11"/>
    <p:sldId id="265" r:id="rId12"/>
    <p:sldId id="298" r:id="rId13"/>
    <p:sldId id="290" r:id="rId14"/>
    <p:sldId id="289" r:id="rId15"/>
    <p:sldId id="282" r:id="rId16"/>
    <p:sldId id="283" r:id="rId17"/>
    <p:sldId id="284" r:id="rId18"/>
    <p:sldId id="285" r:id="rId19"/>
    <p:sldId id="286" r:id="rId20"/>
    <p:sldId id="287" r:id="rId21"/>
    <p:sldId id="288" r:id="rId22"/>
    <p:sldId id="291" r:id="rId23"/>
    <p:sldId id="299" r:id="rId24"/>
    <p:sldId id="269" r:id="rId25"/>
    <p:sldId id="292" r:id="rId26"/>
    <p:sldId id="271" r:id="rId27"/>
    <p:sldId id="272" r:id="rId28"/>
    <p:sldId id="273" r:id="rId29"/>
    <p:sldId id="274" r:id="rId30"/>
    <p:sldId id="275" r:id="rId31"/>
    <p:sldId id="296" r:id="rId32"/>
    <p:sldId id="276" r:id="rId33"/>
    <p:sldId id="277" r:id="rId34"/>
    <p:sldId id="297" r:id="rId3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B02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856" autoAdjust="0"/>
    <p:restoredTop sz="94622" autoAdjust="0"/>
  </p:normalViewPr>
  <p:slideViewPr>
    <p:cSldViewPr>
      <p:cViewPr varScale="1">
        <p:scale>
          <a:sx n="70" d="100"/>
          <a:sy n="70" d="100"/>
        </p:scale>
        <p:origin x="-1074" y="-96"/>
      </p:cViewPr>
      <p:guideLst>
        <p:guide orient="horz" pos="2160"/>
        <p:guide pos="2880"/>
      </p:guideLst>
    </p:cSldViewPr>
  </p:slideViewPr>
  <p:outlineViewPr>
    <p:cViewPr>
      <p:scale>
        <a:sx n="33" d="100"/>
        <a:sy n="33" d="100"/>
      </p:scale>
      <p:origin x="0" y="9714"/>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F50F33F-7B9A-4BB5-951F-88495EC1CA6D}" type="datetimeFigureOut">
              <a:rPr lang="en-US" smtClean="0"/>
              <a:t>8/16/2018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0934B1-C067-451F-8643-92B0E13CAFA2}" type="slidenum">
              <a:rPr lang="en-US" smtClean="0"/>
              <a:t>‹#›</a:t>
            </a:fld>
            <a:endParaRPr lang="en-US"/>
          </a:p>
        </p:txBody>
      </p:sp>
    </p:spTree>
    <p:extLst>
      <p:ext uri="{BB962C8B-B14F-4D97-AF65-F5344CB8AC3E}">
        <p14:creationId xmlns:p14="http://schemas.microsoft.com/office/powerpoint/2010/main" val="38598734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F50F33F-7B9A-4BB5-951F-88495EC1CA6D}" type="datetimeFigureOut">
              <a:rPr lang="en-US" smtClean="0"/>
              <a:t>8/16/2018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0934B1-C067-451F-8643-92B0E13CAFA2}" type="slidenum">
              <a:rPr lang="en-US" smtClean="0"/>
              <a:t>‹#›</a:t>
            </a:fld>
            <a:endParaRPr lang="en-US"/>
          </a:p>
        </p:txBody>
      </p:sp>
    </p:spTree>
    <p:extLst>
      <p:ext uri="{BB962C8B-B14F-4D97-AF65-F5344CB8AC3E}">
        <p14:creationId xmlns:p14="http://schemas.microsoft.com/office/powerpoint/2010/main" val="11466561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F50F33F-7B9A-4BB5-951F-88495EC1CA6D}" type="datetimeFigureOut">
              <a:rPr lang="en-US" smtClean="0"/>
              <a:t>8/16/2018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0934B1-C067-451F-8643-92B0E13CAFA2}" type="slidenum">
              <a:rPr lang="en-US" smtClean="0"/>
              <a:t>‹#›</a:t>
            </a:fld>
            <a:endParaRPr lang="en-US"/>
          </a:p>
        </p:txBody>
      </p:sp>
    </p:spTree>
    <p:extLst>
      <p:ext uri="{BB962C8B-B14F-4D97-AF65-F5344CB8AC3E}">
        <p14:creationId xmlns:p14="http://schemas.microsoft.com/office/powerpoint/2010/main" val="38267130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F50F33F-7B9A-4BB5-951F-88495EC1CA6D}" type="datetimeFigureOut">
              <a:rPr lang="en-US" smtClean="0"/>
              <a:t>8/16/2018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0934B1-C067-451F-8643-92B0E13CAFA2}" type="slidenum">
              <a:rPr lang="en-US" smtClean="0"/>
              <a:t>‹#›</a:t>
            </a:fld>
            <a:endParaRPr lang="en-US"/>
          </a:p>
        </p:txBody>
      </p:sp>
    </p:spTree>
    <p:extLst>
      <p:ext uri="{BB962C8B-B14F-4D97-AF65-F5344CB8AC3E}">
        <p14:creationId xmlns:p14="http://schemas.microsoft.com/office/powerpoint/2010/main" val="30729061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F50F33F-7B9A-4BB5-951F-88495EC1CA6D}" type="datetimeFigureOut">
              <a:rPr lang="en-US" smtClean="0"/>
              <a:t>8/16/2018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0934B1-C067-451F-8643-92B0E13CAFA2}" type="slidenum">
              <a:rPr lang="en-US" smtClean="0"/>
              <a:t>‹#›</a:t>
            </a:fld>
            <a:endParaRPr lang="en-US"/>
          </a:p>
        </p:txBody>
      </p:sp>
    </p:spTree>
    <p:extLst>
      <p:ext uri="{BB962C8B-B14F-4D97-AF65-F5344CB8AC3E}">
        <p14:creationId xmlns:p14="http://schemas.microsoft.com/office/powerpoint/2010/main" val="369250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F50F33F-7B9A-4BB5-951F-88495EC1CA6D}" type="datetimeFigureOut">
              <a:rPr lang="en-US" smtClean="0"/>
              <a:t>8/16/2018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0934B1-C067-451F-8643-92B0E13CAFA2}" type="slidenum">
              <a:rPr lang="en-US" smtClean="0"/>
              <a:t>‹#›</a:t>
            </a:fld>
            <a:endParaRPr lang="en-US"/>
          </a:p>
        </p:txBody>
      </p:sp>
    </p:spTree>
    <p:extLst>
      <p:ext uri="{BB962C8B-B14F-4D97-AF65-F5344CB8AC3E}">
        <p14:creationId xmlns:p14="http://schemas.microsoft.com/office/powerpoint/2010/main" val="4677198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50F33F-7B9A-4BB5-951F-88495EC1CA6D}" type="datetimeFigureOut">
              <a:rPr lang="en-US" smtClean="0"/>
              <a:t>8/16/2018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0934B1-C067-451F-8643-92B0E13CAFA2}" type="slidenum">
              <a:rPr lang="en-US" smtClean="0"/>
              <a:t>‹#›</a:t>
            </a:fld>
            <a:endParaRPr lang="en-US"/>
          </a:p>
        </p:txBody>
      </p:sp>
    </p:spTree>
    <p:extLst>
      <p:ext uri="{BB962C8B-B14F-4D97-AF65-F5344CB8AC3E}">
        <p14:creationId xmlns:p14="http://schemas.microsoft.com/office/powerpoint/2010/main" val="248631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F50F33F-7B9A-4BB5-951F-88495EC1CA6D}" type="datetimeFigureOut">
              <a:rPr lang="en-US" smtClean="0"/>
              <a:t>8/16/2018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0934B1-C067-451F-8643-92B0E13CAFA2}" type="slidenum">
              <a:rPr lang="en-US" smtClean="0"/>
              <a:t>‹#›</a:t>
            </a:fld>
            <a:endParaRPr lang="en-US"/>
          </a:p>
        </p:txBody>
      </p:sp>
    </p:spTree>
    <p:extLst>
      <p:ext uri="{BB962C8B-B14F-4D97-AF65-F5344CB8AC3E}">
        <p14:creationId xmlns:p14="http://schemas.microsoft.com/office/powerpoint/2010/main" val="37914736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F50F33F-7B9A-4BB5-951F-88495EC1CA6D}" type="datetimeFigureOut">
              <a:rPr lang="en-US" smtClean="0"/>
              <a:t>8/16/2018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0934B1-C067-451F-8643-92B0E13CAFA2}" type="slidenum">
              <a:rPr lang="en-US" smtClean="0"/>
              <a:t>‹#›</a:t>
            </a:fld>
            <a:endParaRPr lang="en-US"/>
          </a:p>
        </p:txBody>
      </p:sp>
    </p:spTree>
    <p:extLst>
      <p:ext uri="{BB962C8B-B14F-4D97-AF65-F5344CB8AC3E}">
        <p14:creationId xmlns:p14="http://schemas.microsoft.com/office/powerpoint/2010/main" val="33399742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F50F33F-7B9A-4BB5-951F-88495EC1CA6D}" type="datetimeFigureOut">
              <a:rPr lang="en-US" smtClean="0"/>
              <a:t>8/16/2018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0934B1-C067-451F-8643-92B0E13CAFA2}" type="slidenum">
              <a:rPr lang="en-US" smtClean="0"/>
              <a:t>‹#›</a:t>
            </a:fld>
            <a:endParaRPr lang="en-US"/>
          </a:p>
        </p:txBody>
      </p:sp>
    </p:spTree>
    <p:extLst>
      <p:ext uri="{BB962C8B-B14F-4D97-AF65-F5344CB8AC3E}">
        <p14:creationId xmlns:p14="http://schemas.microsoft.com/office/powerpoint/2010/main" val="39588335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F50F33F-7B9A-4BB5-951F-88495EC1CA6D}" type="datetimeFigureOut">
              <a:rPr lang="en-US" smtClean="0"/>
              <a:t>8/16/2018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0934B1-C067-451F-8643-92B0E13CAFA2}" type="slidenum">
              <a:rPr lang="en-US" smtClean="0"/>
              <a:t>‹#›</a:t>
            </a:fld>
            <a:endParaRPr lang="en-US"/>
          </a:p>
        </p:txBody>
      </p:sp>
    </p:spTree>
    <p:extLst>
      <p:ext uri="{BB962C8B-B14F-4D97-AF65-F5344CB8AC3E}">
        <p14:creationId xmlns:p14="http://schemas.microsoft.com/office/powerpoint/2010/main" val="9236422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50F33F-7B9A-4BB5-951F-88495EC1CA6D}" type="datetimeFigureOut">
              <a:rPr lang="en-US" smtClean="0"/>
              <a:t>8/16/2018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0934B1-C067-451F-8643-92B0E13CAFA2}" type="slidenum">
              <a:rPr lang="en-US" smtClean="0"/>
              <a:t>‹#›</a:t>
            </a:fld>
            <a:endParaRPr lang="en-US"/>
          </a:p>
        </p:txBody>
      </p:sp>
    </p:spTree>
    <p:extLst>
      <p:ext uri="{BB962C8B-B14F-4D97-AF65-F5344CB8AC3E}">
        <p14:creationId xmlns:p14="http://schemas.microsoft.com/office/powerpoint/2010/main" val="1166772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7897;i%20th&#7843;o%20khoa%20h&#7885;c.pptx#12. H&#7841;n ch&#7871;" TargetMode="External"/><Relationship Id="rId2" Type="http://schemas.openxmlformats.org/officeDocument/2006/relationships/hyperlink" Target="H&#7897;i%20th&#7843;o%20khoa%20h&#7885;c.pptx#6.  1.1. D&#7841;y h&#7885;c theo h&#236;nh th&#7913;c truy&#7873;n th&#7889;ng" TargetMode="External"/><Relationship Id="rId1" Type="http://schemas.openxmlformats.org/officeDocument/2006/relationships/slideLayout" Target="../slideLayouts/slideLayout2.xml"/><Relationship Id="rId5" Type="http://schemas.openxmlformats.org/officeDocument/2006/relationships/hyperlink" Target="H&#7897;i%20th&#7843;o%20khoa%20h&#7885;c.pptx#24. 3. Quy tr&#236;nh thi&#7871;t k&#7871; b&#224;i gi&#7843;ng tr&#7921;c tuy&#7871;n" TargetMode="External"/><Relationship Id="rId4" Type="http://schemas.openxmlformats.org/officeDocument/2006/relationships/hyperlink" Target="H&#7897;i%20th&#7843;o%20khoa%20h&#7885;c.pptx#13. 3. Quy tr&#236;nh thi&#7871;t k&#7871; b&#224;i gi&#7843;ng tr&#7921;c tuy&#7871;n"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7897;i%20th&#7843;o%20khoa%20h&#7885;c.pptx#2. N&#7897;i dung"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7897;i%20th&#7843;o%20khoa%20h&#7885;c.pptx#2. N&#7897;i dung"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7897;i%20th&#7843;o%20khoa%20h&#7885;c.pptx#2. N&#7897;i dung" TargetMode="External"/><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hyperlink" Target="H&#7897;i%20th&#7843;o%20khoa%20h&#7885;c.pptx#1. H&#7897;i th&#7843;o khoa h&#7885;c"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3000"/>
            <a:lum/>
          </a:blip>
          <a:srcRec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 y="304801"/>
            <a:ext cx="3048000" cy="609600"/>
          </a:xfrm>
        </p:spPr>
        <p:txBody>
          <a:bodyPr>
            <a:normAutofit/>
          </a:bodyPr>
          <a:lstStyle/>
          <a:p>
            <a:r>
              <a:rPr lang="en-US" sz="2800" i="1" dirty="0" err="1" smtClean="0"/>
              <a:t>Hội</a:t>
            </a:r>
            <a:r>
              <a:rPr lang="en-US" sz="2800" i="1" dirty="0" smtClean="0"/>
              <a:t> </a:t>
            </a:r>
            <a:r>
              <a:rPr lang="en-US" sz="2800" i="1" dirty="0" err="1" smtClean="0"/>
              <a:t>thảo</a:t>
            </a:r>
            <a:r>
              <a:rPr lang="en-US" sz="2800" i="1" dirty="0" smtClean="0"/>
              <a:t> </a:t>
            </a:r>
            <a:r>
              <a:rPr lang="en-US" sz="2800" i="1" dirty="0" err="1" smtClean="0"/>
              <a:t>khoa</a:t>
            </a:r>
            <a:r>
              <a:rPr lang="en-US" sz="2800" i="1" dirty="0" smtClean="0"/>
              <a:t> </a:t>
            </a:r>
            <a:r>
              <a:rPr lang="en-US" sz="2800" i="1" dirty="0" err="1" smtClean="0"/>
              <a:t>học</a:t>
            </a:r>
            <a:endParaRPr lang="en-US" sz="2800" i="1" dirty="0"/>
          </a:p>
        </p:txBody>
      </p:sp>
      <p:sp>
        <p:nvSpPr>
          <p:cNvPr id="3" name="Subtitle 2"/>
          <p:cNvSpPr>
            <a:spLocks noGrp="1"/>
          </p:cNvSpPr>
          <p:nvPr>
            <p:ph type="subTitle" idx="1"/>
          </p:nvPr>
        </p:nvSpPr>
        <p:spPr>
          <a:xfrm>
            <a:off x="838200" y="1828800"/>
            <a:ext cx="7772400" cy="2133600"/>
          </a:xfrm>
        </p:spPr>
        <p:txBody>
          <a:bodyPr>
            <a:noAutofit/>
          </a:bodyPr>
          <a:lstStyle/>
          <a:p>
            <a:r>
              <a:rPr lang="en-US" b="1" dirty="0">
                <a:solidFill>
                  <a:srgbClr val="FF0000"/>
                </a:solidFill>
              </a:rPr>
              <a:t>KẾT HỢP HÌNH THỨC TRUYỀN THỐNG VÀ TRỰC TUYẾN TRONG GIẢNG DẠY MÔN CHÍNH TRỊ TẠI TRƯỜNG TRƯỚC YÊU CẦU CỦA CUỘC CÁCH MẠNG CÔNG NGHIỆP 4.0</a:t>
            </a:r>
            <a:endParaRPr lang="en-US" dirty="0">
              <a:solidFill>
                <a:srgbClr val="FF0000"/>
              </a:solidFill>
            </a:endParaRPr>
          </a:p>
          <a:p>
            <a:endParaRPr lang="en-US" dirty="0">
              <a:solidFill>
                <a:srgbClr val="FF0000"/>
              </a:solidFill>
            </a:endParaRPr>
          </a:p>
        </p:txBody>
      </p:sp>
      <p:sp>
        <p:nvSpPr>
          <p:cNvPr id="4" name="Title 1"/>
          <p:cNvSpPr txBox="1">
            <a:spLocks/>
          </p:cNvSpPr>
          <p:nvPr/>
        </p:nvSpPr>
        <p:spPr>
          <a:xfrm>
            <a:off x="4419600" y="5257800"/>
            <a:ext cx="4724400" cy="6096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2800" dirty="0" smtClean="0"/>
              <a:t>GV:            </a:t>
            </a:r>
            <a:r>
              <a:rPr lang="en-US" sz="2800" dirty="0" err="1" smtClean="0"/>
              <a:t>Phan</a:t>
            </a:r>
            <a:r>
              <a:rPr lang="en-US" sz="2800" dirty="0" smtClean="0"/>
              <a:t> </a:t>
            </a:r>
            <a:r>
              <a:rPr lang="en-US" sz="2800" dirty="0" err="1" smtClean="0"/>
              <a:t>Thị</a:t>
            </a:r>
            <a:r>
              <a:rPr lang="en-US" sz="2800" dirty="0" smtClean="0"/>
              <a:t> </a:t>
            </a:r>
            <a:r>
              <a:rPr lang="en-US" sz="2800" dirty="0" err="1" smtClean="0"/>
              <a:t>Thùy</a:t>
            </a:r>
            <a:r>
              <a:rPr lang="en-US" sz="2800" dirty="0" smtClean="0"/>
              <a:t> </a:t>
            </a:r>
            <a:r>
              <a:rPr lang="en-US" sz="2800" dirty="0" err="1" smtClean="0"/>
              <a:t>Trang</a:t>
            </a:r>
            <a:endParaRPr lang="en-US" sz="2800" dirty="0" smtClean="0"/>
          </a:p>
          <a:p>
            <a:pPr algn="l"/>
            <a:r>
              <a:rPr lang="en-US" sz="2800" dirty="0" err="1" smtClean="0"/>
              <a:t>Khoa</a:t>
            </a:r>
            <a:r>
              <a:rPr lang="en-US" sz="2800" dirty="0" smtClean="0"/>
              <a:t>:        </a:t>
            </a:r>
            <a:r>
              <a:rPr lang="en-US" sz="2800" dirty="0" err="1" smtClean="0"/>
              <a:t>Lý</a:t>
            </a:r>
            <a:r>
              <a:rPr lang="en-US" sz="2800" dirty="0" smtClean="0"/>
              <a:t> </a:t>
            </a:r>
            <a:r>
              <a:rPr lang="en-US" sz="2800" dirty="0" err="1" smtClean="0"/>
              <a:t>luận</a:t>
            </a:r>
            <a:r>
              <a:rPr lang="en-US" sz="2800" dirty="0" smtClean="0"/>
              <a:t> </a:t>
            </a:r>
            <a:r>
              <a:rPr lang="en-US" sz="2800" dirty="0" err="1" smtClean="0"/>
              <a:t>Chính</a:t>
            </a:r>
            <a:r>
              <a:rPr lang="en-US" sz="2800" dirty="0" smtClean="0"/>
              <a:t> </a:t>
            </a:r>
            <a:r>
              <a:rPr lang="en-US" sz="2800" dirty="0" err="1" smtClean="0"/>
              <a:t>trị</a:t>
            </a:r>
            <a:endParaRPr lang="en-US" sz="2800" dirty="0" smtClean="0"/>
          </a:p>
          <a:p>
            <a:pPr algn="l"/>
            <a:r>
              <a:rPr lang="en-US" sz="2800" dirty="0" err="1" smtClean="0"/>
              <a:t>Năm</a:t>
            </a:r>
            <a:r>
              <a:rPr lang="en-US" sz="2800" dirty="0" smtClean="0"/>
              <a:t> </a:t>
            </a:r>
            <a:r>
              <a:rPr lang="en-US" sz="2800" dirty="0" err="1" smtClean="0"/>
              <a:t>học</a:t>
            </a:r>
            <a:r>
              <a:rPr lang="en-US" sz="2800" dirty="0" smtClean="0"/>
              <a:t>: 2017 - 2018</a:t>
            </a:r>
            <a:endParaRPr lang="en-US" sz="2800" dirty="0"/>
          </a:p>
        </p:txBody>
      </p:sp>
    </p:spTree>
    <p:extLst>
      <p:ext uri="{BB962C8B-B14F-4D97-AF65-F5344CB8AC3E}">
        <p14:creationId xmlns:p14="http://schemas.microsoft.com/office/powerpoint/2010/main" val="944159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lstStyle/>
          <a:p>
            <a:r>
              <a:rPr lang="en-US" b="1" dirty="0" err="1" smtClean="0">
                <a:solidFill>
                  <a:srgbClr val="FF0000"/>
                </a:solidFill>
              </a:rPr>
              <a:t>Nội</a:t>
            </a:r>
            <a:r>
              <a:rPr lang="en-US" b="1" dirty="0" smtClean="0">
                <a:solidFill>
                  <a:srgbClr val="FF0000"/>
                </a:solidFill>
              </a:rPr>
              <a:t> dung</a:t>
            </a:r>
            <a:endParaRPr lang="en-US" b="1" dirty="0">
              <a:solidFill>
                <a:srgbClr val="FF0000"/>
              </a:solidFill>
            </a:endParaRPr>
          </a:p>
        </p:txBody>
      </p:sp>
      <p:sp>
        <p:nvSpPr>
          <p:cNvPr id="3" name="Content Placeholder 2"/>
          <p:cNvSpPr>
            <a:spLocks noGrp="1"/>
          </p:cNvSpPr>
          <p:nvPr>
            <p:ph idx="1"/>
          </p:nvPr>
        </p:nvSpPr>
        <p:spPr>
          <a:xfrm>
            <a:off x="457200" y="1371600"/>
            <a:ext cx="8229600" cy="5257800"/>
          </a:xfrm>
        </p:spPr>
        <p:txBody>
          <a:bodyPr>
            <a:normAutofit fontScale="77500" lnSpcReduction="20000"/>
          </a:bodyPr>
          <a:lstStyle/>
          <a:p>
            <a:pPr marL="514350" indent="-514350">
              <a:buAutoNum type="alphaUcPeriod"/>
            </a:pPr>
            <a:r>
              <a:rPr lang="en-US" b="1" dirty="0" err="1" smtClean="0">
                <a:solidFill>
                  <a:srgbClr val="00B0F0"/>
                </a:solidFill>
              </a:rPr>
              <a:t>Cơ</a:t>
            </a:r>
            <a:r>
              <a:rPr lang="en-US" b="1" dirty="0" smtClean="0">
                <a:solidFill>
                  <a:srgbClr val="00B0F0"/>
                </a:solidFill>
              </a:rPr>
              <a:t> </a:t>
            </a:r>
            <a:r>
              <a:rPr lang="en-US" b="1" dirty="0" err="1" smtClean="0">
                <a:solidFill>
                  <a:srgbClr val="00B0F0"/>
                </a:solidFill>
              </a:rPr>
              <a:t>sở</a:t>
            </a:r>
            <a:r>
              <a:rPr lang="en-US" b="1" dirty="0" smtClean="0">
                <a:solidFill>
                  <a:srgbClr val="00B0F0"/>
                </a:solidFill>
              </a:rPr>
              <a:t> </a:t>
            </a:r>
            <a:r>
              <a:rPr lang="en-US" b="1" dirty="0" err="1" smtClean="0">
                <a:solidFill>
                  <a:srgbClr val="00B0F0"/>
                </a:solidFill>
              </a:rPr>
              <a:t>lý</a:t>
            </a:r>
            <a:r>
              <a:rPr lang="en-US" b="1" dirty="0" smtClean="0">
                <a:solidFill>
                  <a:srgbClr val="00B0F0"/>
                </a:solidFill>
              </a:rPr>
              <a:t> </a:t>
            </a:r>
            <a:r>
              <a:rPr lang="en-US" b="1" dirty="0" err="1" smtClean="0">
                <a:solidFill>
                  <a:srgbClr val="00B0F0"/>
                </a:solidFill>
              </a:rPr>
              <a:t>luận</a:t>
            </a:r>
            <a:endParaRPr lang="en-US" b="1" dirty="0" smtClean="0">
              <a:solidFill>
                <a:srgbClr val="00B0F0"/>
              </a:solidFill>
            </a:endParaRPr>
          </a:p>
          <a:p>
            <a:pPr marL="0" indent="0">
              <a:buNone/>
            </a:pPr>
            <a:r>
              <a:rPr lang="en-US" dirty="0" smtClean="0"/>
              <a:t>       1. </a:t>
            </a:r>
            <a:r>
              <a:rPr lang="en-US" dirty="0" err="1" smtClean="0"/>
              <a:t>Khái</a:t>
            </a:r>
            <a:r>
              <a:rPr lang="en-US" dirty="0" smtClean="0"/>
              <a:t> </a:t>
            </a:r>
            <a:r>
              <a:rPr lang="en-US" dirty="0" err="1" smtClean="0"/>
              <a:t>niệm</a:t>
            </a:r>
            <a:r>
              <a:rPr lang="en-US" dirty="0" smtClean="0"/>
              <a:t>, </a:t>
            </a:r>
            <a:r>
              <a:rPr lang="en-US" dirty="0" err="1" smtClean="0"/>
              <a:t>ưu</a:t>
            </a:r>
            <a:r>
              <a:rPr lang="en-US" dirty="0" smtClean="0"/>
              <a:t> </a:t>
            </a:r>
            <a:r>
              <a:rPr lang="en-US" dirty="0" err="1" smtClean="0"/>
              <a:t>và</a:t>
            </a:r>
            <a:r>
              <a:rPr lang="en-US" dirty="0" smtClean="0"/>
              <a:t> </a:t>
            </a:r>
            <a:r>
              <a:rPr lang="en-US" dirty="0" err="1" smtClean="0"/>
              <a:t>nhược</a:t>
            </a:r>
            <a:r>
              <a:rPr lang="en-US" dirty="0" smtClean="0"/>
              <a:t> </a:t>
            </a:r>
            <a:r>
              <a:rPr lang="en-US" dirty="0" err="1" smtClean="0"/>
              <a:t>điểm</a:t>
            </a:r>
            <a:r>
              <a:rPr lang="en-US" dirty="0" smtClean="0"/>
              <a:t> </a:t>
            </a:r>
            <a:r>
              <a:rPr lang="en-US" dirty="0" err="1" smtClean="0"/>
              <a:t>của</a:t>
            </a:r>
            <a:r>
              <a:rPr lang="en-US" dirty="0" smtClean="0"/>
              <a:t> </a:t>
            </a:r>
            <a:r>
              <a:rPr lang="en-US" dirty="0" err="1" smtClean="0"/>
              <a:t>từng</a:t>
            </a:r>
            <a:r>
              <a:rPr lang="en-US" dirty="0" smtClean="0"/>
              <a:t> </a:t>
            </a:r>
            <a:r>
              <a:rPr lang="en-US" dirty="0" err="1" smtClean="0"/>
              <a:t>hình</a:t>
            </a:r>
            <a:r>
              <a:rPr lang="en-US" dirty="0" smtClean="0"/>
              <a:t> </a:t>
            </a:r>
            <a:r>
              <a:rPr lang="en-US" dirty="0" err="1" smtClean="0"/>
              <a:t>thức</a:t>
            </a:r>
            <a:endParaRPr lang="en-US" dirty="0" smtClean="0"/>
          </a:p>
          <a:p>
            <a:pPr marL="0" indent="0">
              <a:buNone/>
            </a:pPr>
            <a:r>
              <a:rPr lang="en-US" dirty="0" smtClean="0"/>
              <a:t>               </a:t>
            </a:r>
            <a:r>
              <a:rPr lang="en-US" i="1" dirty="0" smtClean="0">
                <a:hlinkClick r:id="rId2" action="ppaction://hlinkpres?slideindex=6&amp;slidetitle= 1.1. Dạy học theo hình thức truyền thống"/>
              </a:rPr>
              <a:t>1.1. </a:t>
            </a:r>
            <a:r>
              <a:rPr lang="en-US" i="1" dirty="0" err="1" smtClean="0">
                <a:hlinkClick r:id="rId2" action="ppaction://hlinkpres?slideindex=6&amp;slidetitle= 1.1. Dạy học theo hình thức truyền thống"/>
              </a:rPr>
              <a:t>Dạy</a:t>
            </a:r>
            <a:r>
              <a:rPr lang="en-US" i="1" dirty="0" smtClean="0">
                <a:hlinkClick r:id="rId2" action="ppaction://hlinkpres?slideindex=6&amp;slidetitle= 1.1. Dạy học theo hình thức truyền thống"/>
              </a:rPr>
              <a:t> </a:t>
            </a:r>
            <a:r>
              <a:rPr lang="en-US" i="1" dirty="0" err="1" smtClean="0">
                <a:hlinkClick r:id="rId2" action="ppaction://hlinkpres?slideindex=6&amp;slidetitle= 1.1. Dạy học theo hình thức truyền thống"/>
              </a:rPr>
              <a:t>học</a:t>
            </a:r>
            <a:r>
              <a:rPr lang="en-US" i="1" dirty="0" smtClean="0">
                <a:hlinkClick r:id="rId2" action="ppaction://hlinkpres?slideindex=6&amp;slidetitle= 1.1. Dạy học theo hình thức truyền thống"/>
              </a:rPr>
              <a:t> </a:t>
            </a:r>
            <a:r>
              <a:rPr lang="en-US" i="1" dirty="0" err="1" smtClean="0">
                <a:hlinkClick r:id="rId2" action="ppaction://hlinkpres?slideindex=6&amp;slidetitle= 1.1. Dạy học theo hình thức truyền thống"/>
              </a:rPr>
              <a:t>theo</a:t>
            </a:r>
            <a:r>
              <a:rPr lang="en-US" i="1" dirty="0" smtClean="0">
                <a:hlinkClick r:id="rId2" action="ppaction://hlinkpres?slideindex=6&amp;slidetitle= 1.1. Dạy học theo hình thức truyền thống"/>
              </a:rPr>
              <a:t> </a:t>
            </a:r>
            <a:r>
              <a:rPr lang="en-US" i="1" dirty="0" err="1" smtClean="0">
                <a:hlinkClick r:id="rId2" action="ppaction://hlinkpres?slideindex=6&amp;slidetitle= 1.1. Dạy học theo hình thức truyền thống"/>
              </a:rPr>
              <a:t>hình</a:t>
            </a:r>
            <a:r>
              <a:rPr lang="en-US" i="1" dirty="0" smtClean="0">
                <a:hlinkClick r:id="rId2" action="ppaction://hlinkpres?slideindex=6&amp;slidetitle= 1.1. Dạy học theo hình thức truyền thống"/>
              </a:rPr>
              <a:t> </a:t>
            </a:r>
            <a:r>
              <a:rPr lang="en-US" i="1" dirty="0" err="1" smtClean="0">
                <a:hlinkClick r:id="rId2" action="ppaction://hlinkpres?slideindex=6&amp;slidetitle= 1.1. Dạy học theo hình thức truyền thống"/>
              </a:rPr>
              <a:t>thức</a:t>
            </a:r>
            <a:r>
              <a:rPr lang="en-US" i="1" dirty="0" smtClean="0">
                <a:hlinkClick r:id="rId2" action="ppaction://hlinkpres?slideindex=6&amp;slidetitle= 1.1. Dạy học theo hình thức truyền thống"/>
              </a:rPr>
              <a:t> </a:t>
            </a:r>
            <a:r>
              <a:rPr lang="en-US" i="1" dirty="0" err="1" smtClean="0">
                <a:hlinkClick r:id="rId2" action="ppaction://hlinkpres?slideindex=6&amp;slidetitle= 1.1. Dạy học theo hình thức truyền thống"/>
              </a:rPr>
              <a:t>truyền</a:t>
            </a:r>
            <a:r>
              <a:rPr lang="en-US" i="1" dirty="0" smtClean="0">
                <a:hlinkClick r:id="rId2" action="ppaction://hlinkpres?slideindex=6&amp;slidetitle= 1.1. Dạy học theo hình thức truyền thống"/>
              </a:rPr>
              <a:t> </a:t>
            </a:r>
            <a:r>
              <a:rPr lang="en-US" i="1" dirty="0" err="1" smtClean="0">
                <a:hlinkClick r:id="rId2" action="ppaction://hlinkpres?slideindex=6&amp;slidetitle= 1.1. Dạy học theo hình thức truyền thống"/>
              </a:rPr>
              <a:t>thống</a:t>
            </a:r>
            <a:r>
              <a:rPr lang="en-US" i="1" dirty="0" smtClean="0"/>
              <a:t>	</a:t>
            </a:r>
          </a:p>
          <a:p>
            <a:pPr marL="0" indent="0">
              <a:buNone/>
            </a:pPr>
            <a:r>
              <a:rPr lang="en-US" i="1" dirty="0" smtClean="0"/>
              <a:t>               1.2. </a:t>
            </a:r>
            <a:r>
              <a:rPr lang="en-US" i="1" dirty="0" err="1" smtClean="0"/>
              <a:t>Dạy</a:t>
            </a:r>
            <a:r>
              <a:rPr lang="en-US" i="1" dirty="0" smtClean="0"/>
              <a:t> </a:t>
            </a:r>
            <a:r>
              <a:rPr lang="en-US" i="1" dirty="0" err="1" smtClean="0"/>
              <a:t>học</a:t>
            </a:r>
            <a:r>
              <a:rPr lang="en-US" i="1" dirty="0" smtClean="0"/>
              <a:t> </a:t>
            </a:r>
            <a:r>
              <a:rPr lang="en-US" i="1" dirty="0" err="1" smtClean="0"/>
              <a:t>theo</a:t>
            </a:r>
            <a:r>
              <a:rPr lang="en-US" i="1" dirty="0" smtClean="0"/>
              <a:t> </a:t>
            </a:r>
            <a:r>
              <a:rPr lang="en-US" i="1" dirty="0" err="1" smtClean="0"/>
              <a:t>hình</a:t>
            </a:r>
            <a:r>
              <a:rPr lang="en-US" i="1" dirty="0" smtClean="0"/>
              <a:t> </a:t>
            </a:r>
            <a:r>
              <a:rPr lang="en-US" i="1" dirty="0" err="1" smtClean="0"/>
              <a:t>thức</a:t>
            </a:r>
            <a:r>
              <a:rPr lang="en-US" i="1" dirty="0" smtClean="0"/>
              <a:t> </a:t>
            </a:r>
            <a:r>
              <a:rPr lang="en-US" i="1" dirty="0" err="1" smtClean="0"/>
              <a:t>trực</a:t>
            </a:r>
            <a:r>
              <a:rPr lang="en-US" i="1" dirty="0" smtClean="0"/>
              <a:t> </a:t>
            </a:r>
            <a:r>
              <a:rPr lang="en-US" i="1" dirty="0" err="1" smtClean="0"/>
              <a:t>tuyến</a:t>
            </a:r>
            <a:r>
              <a:rPr lang="en-US" i="1" dirty="0" smtClean="0"/>
              <a:t> (E – Learning)</a:t>
            </a:r>
          </a:p>
          <a:p>
            <a:pPr marL="0" indent="0">
              <a:buNone/>
            </a:pPr>
            <a:r>
              <a:rPr lang="en-US" dirty="0" smtClean="0"/>
              <a:t>       </a:t>
            </a:r>
            <a:r>
              <a:rPr lang="en-US" dirty="0" smtClean="0">
                <a:hlinkClick r:id="rId3" action="ppaction://hlinkpres?slideindex=12&amp;slidetitle=Hạn chế"/>
              </a:rPr>
              <a:t>2. </a:t>
            </a:r>
            <a:r>
              <a:rPr lang="en-US" dirty="0" err="1" smtClean="0">
                <a:hlinkClick r:id="rId3" action="ppaction://hlinkpres?slideindex=12&amp;slidetitle=Hạn chế"/>
              </a:rPr>
              <a:t>Hình</a:t>
            </a:r>
            <a:r>
              <a:rPr lang="en-US" dirty="0" smtClean="0">
                <a:hlinkClick r:id="rId3" action="ppaction://hlinkpres?slideindex=12&amp;slidetitle=Hạn chế"/>
              </a:rPr>
              <a:t> </a:t>
            </a:r>
            <a:r>
              <a:rPr lang="en-US" dirty="0" err="1" smtClean="0">
                <a:hlinkClick r:id="rId3" action="ppaction://hlinkpres?slideindex=12&amp;slidetitle=Hạn chế"/>
              </a:rPr>
              <a:t>thức</a:t>
            </a:r>
            <a:r>
              <a:rPr lang="en-US" dirty="0" smtClean="0">
                <a:hlinkClick r:id="rId3" action="ppaction://hlinkpres?slideindex=12&amp;slidetitle=Hạn chế"/>
              </a:rPr>
              <a:t> </a:t>
            </a:r>
            <a:r>
              <a:rPr lang="en-US" dirty="0" err="1" smtClean="0">
                <a:hlinkClick r:id="rId3" action="ppaction://hlinkpres?slideindex=12&amp;slidetitle=Hạn chế"/>
              </a:rPr>
              <a:t>học</a:t>
            </a:r>
            <a:r>
              <a:rPr lang="en-US" dirty="0" smtClean="0">
                <a:hlinkClick r:id="rId3" action="ppaction://hlinkpres?slideindex=12&amp;slidetitle=Hạn chế"/>
              </a:rPr>
              <a:t> </a:t>
            </a:r>
            <a:r>
              <a:rPr lang="en-US" dirty="0" err="1" smtClean="0">
                <a:hlinkClick r:id="rId3" action="ppaction://hlinkpres?slideindex=12&amp;slidetitle=Hạn chế"/>
              </a:rPr>
              <a:t>trực</a:t>
            </a:r>
            <a:r>
              <a:rPr lang="en-US" dirty="0" smtClean="0">
                <a:hlinkClick r:id="rId3" action="ppaction://hlinkpres?slideindex=12&amp;slidetitle=Hạn chế"/>
              </a:rPr>
              <a:t> </a:t>
            </a:r>
            <a:r>
              <a:rPr lang="en-US" dirty="0" err="1" smtClean="0">
                <a:hlinkClick r:id="rId3" action="ppaction://hlinkpres?slideindex=12&amp;slidetitle=Hạn chế"/>
              </a:rPr>
              <a:t>tuyến</a:t>
            </a:r>
            <a:endParaRPr lang="en-US" dirty="0" smtClean="0"/>
          </a:p>
          <a:p>
            <a:pPr marL="0" indent="0">
              <a:buNone/>
            </a:pPr>
            <a:r>
              <a:rPr lang="en-US" dirty="0" smtClean="0"/>
              <a:t>       </a:t>
            </a:r>
            <a:r>
              <a:rPr lang="en-US" dirty="0" smtClean="0">
                <a:hlinkClick r:id="rId4" action="ppaction://hlinkpres?slideindex=13&amp;slidetitle=3. Quy trình thiết kế bài giảng trực tuyến"/>
              </a:rPr>
              <a:t>3</a:t>
            </a:r>
            <a:r>
              <a:rPr lang="en-US" dirty="0">
                <a:hlinkClick r:id="rId4" action="ppaction://hlinkpres?slideindex=13&amp;slidetitle=3. Quy trình thiết kế bài giảng trực tuyến"/>
              </a:rPr>
              <a:t>. </a:t>
            </a:r>
            <a:r>
              <a:rPr lang="en-US" dirty="0" err="1">
                <a:hlinkClick r:id="rId4" action="ppaction://hlinkpres?slideindex=13&amp;slidetitle=3. Quy trình thiết kế bài giảng trực tuyến"/>
              </a:rPr>
              <a:t>Quy</a:t>
            </a:r>
            <a:r>
              <a:rPr lang="en-US" dirty="0">
                <a:hlinkClick r:id="rId4" action="ppaction://hlinkpres?slideindex=13&amp;slidetitle=3. Quy trình thiết kế bài giảng trực tuyến"/>
              </a:rPr>
              <a:t> </a:t>
            </a:r>
            <a:r>
              <a:rPr lang="en-US" dirty="0" err="1">
                <a:hlinkClick r:id="rId4" action="ppaction://hlinkpres?slideindex=13&amp;slidetitle=3. Quy trình thiết kế bài giảng trực tuyến"/>
              </a:rPr>
              <a:t>trình</a:t>
            </a:r>
            <a:r>
              <a:rPr lang="en-US" dirty="0">
                <a:hlinkClick r:id="rId4" action="ppaction://hlinkpres?slideindex=13&amp;slidetitle=3. Quy trình thiết kế bài giảng trực tuyến"/>
              </a:rPr>
              <a:t> </a:t>
            </a:r>
            <a:r>
              <a:rPr lang="en-US" dirty="0" err="1">
                <a:hlinkClick r:id="rId4" action="ppaction://hlinkpres?slideindex=13&amp;slidetitle=3. Quy trình thiết kế bài giảng trực tuyến"/>
              </a:rPr>
              <a:t>thiết</a:t>
            </a:r>
            <a:r>
              <a:rPr lang="en-US" dirty="0">
                <a:hlinkClick r:id="rId4" action="ppaction://hlinkpres?slideindex=13&amp;slidetitle=3. Quy trình thiết kế bài giảng trực tuyến"/>
              </a:rPr>
              <a:t> </a:t>
            </a:r>
            <a:r>
              <a:rPr lang="en-US" dirty="0" err="1">
                <a:hlinkClick r:id="rId4" action="ppaction://hlinkpres?slideindex=13&amp;slidetitle=3. Quy trình thiết kế bài giảng trực tuyến"/>
              </a:rPr>
              <a:t>kế</a:t>
            </a:r>
            <a:r>
              <a:rPr lang="en-US" dirty="0">
                <a:hlinkClick r:id="rId4" action="ppaction://hlinkpres?slideindex=13&amp;slidetitle=3. Quy trình thiết kế bài giảng trực tuyến"/>
              </a:rPr>
              <a:t> </a:t>
            </a:r>
            <a:r>
              <a:rPr lang="en-US" dirty="0" err="1">
                <a:hlinkClick r:id="rId4" action="ppaction://hlinkpres?slideindex=13&amp;slidetitle=3. Quy trình thiết kế bài giảng trực tuyến"/>
              </a:rPr>
              <a:t>bài</a:t>
            </a:r>
            <a:r>
              <a:rPr lang="en-US" dirty="0">
                <a:hlinkClick r:id="rId4" action="ppaction://hlinkpres?slideindex=13&amp;slidetitle=3. Quy trình thiết kế bài giảng trực tuyến"/>
              </a:rPr>
              <a:t> </a:t>
            </a:r>
            <a:r>
              <a:rPr lang="en-US" dirty="0" err="1">
                <a:hlinkClick r:id="rId4" action="ppaction://hlinkpres?slideindex=13&amp;slidetitle=3. Quy trình thiết kế bài giảng trực tuyến"/>
              </a:rPr>
              <a:t>giảng</a:t>
            </a:r>
            <a:r>
              <a:rPr lang="en-US" dirty="0">
                <a:hlinkClick r:id="rId4" action="ppaction://hlinkpres?slideindex=13&amp;slidetitle=3. Quy trình thiết kế bài giảng trực tuyến"/>
              </a:rPr>
              <a:t> </a:t>
            </a:r>
            <a:r>
              <a:rPr lang="en-US" dirty="0" err="1">
                <a:hlinkClick r:id="rId4" action="ppaction://hlinkpres?slideindex=13&amp;slidetitle=3. Quy trình thiết kế bài giảng trực tuyến"/>
              </a:rPr>
              <a:t>trực</a:t>
            </a:r>
            <a:r>
              <a:rPr lang="en-US" dirty="0">
                <a:hlinkClick r:id="rId4" action="ppaction://hlinkpres?slideindex=13&amp;slidetitle=3. Quy trình thiết kế bài giảng trực tuyến"/>
              </a:rPr>
              <a:t> </a:t>
            </a:r>
            <a:r>
              <a:rPr lang="en-US" dirty="0" err="1" smtClean="0">
                <a:hlinkClick r:id="rId4" action="ppaction://hlinkpres?slideindex=13&amp;slidetitle=3. Quy trình thiết kế bài giảng trực tuyến"/>
              </a:rPr>
              <a:t>tuyến</a:t>
            </a:r>
            <a:endParaRPr lang="en-US" dirty="0" smtClean="0"/>
          </a:p>
          <a:p>
            <a:pPr marL="0" indent="0">
              <a:buNone/>
            </a:pPr>
            <a:endParaRPr lang="en-US" sz="1700" dirty="0" smtClean="0"/>
          </a:p>
          <a:p>
            <a:pPr marL="0" indent="0">
              <a:buNone/>
            </a:pPr>
            <a:r>
              <a:rPr lang="en-US" b="1" dirty="0">
                <a:solidFill>
                  <a:srgbClr val="00B0F0"/>
                </a:solidFill>
                <a:hlinkClick r:id="rId5" action="ppaction://hlinkpres?slideindex=24&amp;slidetitle=3. Quy trình thiết kế bài giảng trực tuyến"/>
              </a:rPr>
              <a:t>B. </a:t>
            </a:r>
            <a:r>
              <a:rPr lang="en-US" b="1" dirty="0" err="1">
                <a:solidFill>
                  <a:srgbClr val="00B0F0"/>
                </a:solidFill>
                <a:hlinkClick r:id="rId5" action="ppaction://hlinkpres?slideindex=24&amp;slidetitle=3. Quy trình thiết kế bài giảng trực tuyến"/>
              </a:rPr>
              <a:t>Vận</a:t>
            </a:r>
            <a:r>
              <a:rPr lang="en-US" b="1" dirty="0">
                <a:solidFill>
                  <a:srgbClr val="00B0F0"/>
                </a:solidFill>
                <a:hlinkClick r:id="rId5" action="ppaction://hlinkpres?slideindex=24&amp;slidetitle=3. Quy trình thiết kế bài giảng trực tuyến"/>
              </a:rPr>
              <a:t> </a:t>
            </a:r>
            <a:r>
              <a:rPr lang="en-US" b="1" dirty="0" err="1">
                <a:solidFill>
                  <a:srgbClr val="00B0F0"/>
                </a:solidFill>
                <a:hlinkClick r:id="rId5" action="ppaction://hlinkpres?slideindex=24&amp;slidetitle=3. Quy trình thiết kế bài giảng trực tuyến"/>
              </a:rPr>
              <a:t>dụng</a:t>
            </a:r>
            <a:r>
              <a:rPr lang="en-US" b="1" dirty="0">
                <a:solidFill>
                  <a:srgbClr val="00B0F0"/>
                </a:solidFill>
                <a:hlinkClick r:id="rId5" action="ppaction://hlinkpres?slideindex=24&amp;slidetitle=3. Quy trình thiết kế bài giảng trực tuyến"/>
              </a:rPr>
              <a:t> </a:t>
            </a:r>
            <a:r>
              <a:rPr lang="en-US" b="1" dirty="0" err="1">
                <a:solidFill>
                  <a:srgbClr val="00B0F0"/>
                </a:solidFill>
                <a:hlinkClick r:id="rId5" action="ppaction://hlinkpres?slideindex=24&amp;slidetitle=3. Quy trình thiết kế bài giảng trực tuyến"/>
              </a:rPr>
              <a:t>dạy</a:t>
            </a:r>
            <a:r>
              <a:rPr lang="en-US" b="1" dirty="0">
                <a:solidFill>
                  <a:srgbClr val="00B0F0"/>
                </a:solidFill>
                <a:hlinkClick r:id="rId5" action="ppaction://hlinkpres?slideindex=24&amp;slidetitle=3. Quy trình thiết kế bài giảng trực tuyến"/>
              </a:rPr>
              <a:t> </a:t>
            </a:r>
            <a:r>
              <a:rPr lang="en-US" b="1" dirty="0" err="1">
                <a:solidFill>
                  <a:srgbClr val="00B0F0"/>
                </a:solidFill>
                <a:hlinkClick r:id="rId5" action="ppaction://hlinkpres?slideindex=24&amp;slidetitle=3. Quy trình thiết kế bài giảng trực tuyến"/>
              </a:rPr>
              <a:t>học</a:t>
            </a:r>
            <a:r>
              <a:rPr lang="en-US" b="1" dirty="0">
                <a:solidFill>
                  <a:srgbClr val="00B0F0"/>
                </a:solidFill>
                <a:hlinkClick r:id="rId5" action="ppaction://hlinkpres?slideindex=24&amp;slidetitle=3. Quy trình thiết kế bài giảng trực tuyến"/>
              </a:rPr>
              <a:t> </a:t>
            </a:r>
            <a:r>
              <a:rPr lang="en-US" b="1" dirty="0" err="1">
                <a:solidFill>
                  <a:srgbClr val="00B0F0"/>
                </a:solidFill>
                <a:hlinkClick r:id="rId5" action="ppaction://hlinkpres?slideindex=24&amp;slidetitle=3. Quy trình thiết kế bài giảng trực tuyến"/>
              </a:rPr>
              <a:t>kết</a:t>
            </a:r>
            <a:r>
              <a:rPr lang="en-US" b="1" dirty="0">
                <a:solidFill>
                  <a:srgbClr val="00B0F0"/>
                </a:solidFill>
                <a:hlinkClick r:id="rId5" action="ppaction://hlinkpres?slideindex=24&amp;slidetitle=3. Quy trình thiết kế bài giảng trực tuyến"/>
              </a:rPr>
              <a:t> </a:t>
            </a:r>
            <a:r>
              <a:rPr lang="en-US" b="1" dirty="0" err="1">
                <a:solidFill>
                  <a:srgbClr val="00B0F0"/>
                </a:solidFill>
                <a:hlinkClick r:id="rId5" action="ppaction://hlinkpres?slideindex=24&amp;slidetitle=3. Quy trình thiết kế bài giảng trực tuyến"/>
              </a:rPr>
              <a:t>hợp</a:t>
            </a:r>
            <a:r>
              <a:rPr lang="en-US" b="1" dirty="0">
                <a:solidFill>
                  <a:srgbClr val="00B0F0"/>
                </a:solidFill>
                <a:hlinkClick r:id="rId5" action="ppaction://hlinkpres?slideindex=24&amp;slidetitle=3. Quy trình thiết kế bài giảng trực tuyến"/>
              </a:rPr>
              <a:t> </a:t>
            </a:r>
            <a:r>
              <a:rPr lang="en-US" b="1" dirty="0" err="1">
                <a:solidFill>
                  <a:srgbClr val="00B0F0"/>
                </a:solidFill>
                <a:hlinkClick r:id="rId5" action="ppaction://hlinkpres?slideindex=24&amp;slidetitle=3. Quy trình thiết kế bài giảng trực tuyến"/>
              </a:rPr>
              <a:t>hình</a:t>
            </a:r>
            <a:r>
              <a:rPr lang="en-US" b="1" dirty="0">
                <a:solidFill>
                  <a:srgbClr val="00B0F0"/>
                </a:solidFill>
                <a:hlinkClick r:id="rId5" action="ppaction://hlinkpres?slideindex=24&amp;slidetitle=3. Quy trình thiết kế bài giảng trực tuyến"/>
              </a:rPr>
              <a:t> </a:t>
            </a:r>
            <a:r>
              <a:rPr lang="en-US" b="1" dirty="0" err="1">
                <a:solidFill>
                  <a:srgbClr val="00B0F0"/>
                </a:solidFill>
                <a:hlinkClick r:id="rId5" action="ppaction://hlinkpres?slideindex=24&amp;slidetitle=3. Quy trình thiết kế bài giảng trực tuyến"/>
              </a:rPr>
              <a:t>thức</a:t>
            </a:r>
            <a:r>
              <a:rPr lang="en-US" b="1" dirty="0">
                <a:solidFill>
                  <a:srgbClr val="00B0F0"/>
                </a:solidFill>
                <a:hlinkClick r:id="rId5" action="ppaction://hlinkpres?slideindex=24&amp;slidetitle=3. Quy trình thiết kế bài giảng trực tuyến"/>
              </a:rPr>
              <a:t> </a:t>
            </a:r>
            <a:r>
              <a:rPr lang="en-US" b="1" dirty="0" err="1">
                <a:solidFill>
                  <a:srgbClr val="00B0F0"/>
                </a:solidFill>
                <a:hlinkClick r:id="rId5" action="ppaction://hlinkpres?slideindex=24&amp;slidetitle=3. Quy trình thiết kế bài giảng trực tuyến"/>
              </a:rPr>
              <a:t>truyền</a:t>
            </a:r>
            <a:r>
              <a:rPr lang="en-US" b="1" dirty="0">
                <a:solidFill>
                  <a:srgbClr val="00B0F0"/>
                </a:solidFill>
                <a:hlinkClick r:id="rId5" action="ppaction://hlinkpres?slideindex=24&amp;slidetitle=3. Quy trình thiết kế bài giảng trực tuyến"/>
              </a:rPr>
              <a:t> </a:t>
            </a:r>
            <a:r>
              <a:rPr lang="en-US" b="1" dirty="0" err="1">
                <a:solidFill>
                  <a:srgbClr val="00B0F0"/>
                </a:solidFill>
                <a:hlinkClick r:id="rId5" action="ppaction://hlinkpres?slideindex=24&amp;slidetitle=3. Quy trình thiết kế bài giảng trực tuyến"/>
              </a:rPr>
              <a:t>thống</a:t>
            </a:r>
            <a:r>
              <a:rPr lang="en-US" b="1" dirty="0">
                <a:solidFill>
                  <a:srgbClr val="00B0F0"/>
                </a:solidFill>
                <a:hlinkClick r:id="rId5" action="ppaction://hlinkpres?slideindex=24&amp;slidetitle=3. Quy trình thiết kế bài giảng trực tuyến"/>
              </a:rPr>
              <a:t> </a:t>
            </a:r>
            <a:r>
              <a:rPr lang="en-US" b="1" dirty="0" err="1">
                <a:solidFill>
                  <a:srgbClr val="00B0F0"/>
                </a:solidFill>
                <a:hlinkClick r:id="rId5" action="ppaction://hlinkpres?slideindex=24&amp;slidetitle=3. Quy trình thiết kế bài giảng trực tuyến"/>
              </a:rPr>
              <a:t>và</a:t>
            </a:r>
            <a:r>
              <a:rPr lang="en-US" b="1" dirty="0">
                <a:solidFill>
                  <a:srgbClr val="00B0F0"/>
                </a:solidFill>
                <a:hlinkClick r:id="rId5" action="ppaction://hlinkpres?slideindex=24&amp;slidetitle=3. Quy trình thiết kế bài giảng trực tuyến"/>
              </a:rPr>
              <a:t> </a:t>
            </a:r>
            <a:r>
              <a:rPr lang="en-US" b="1" dirty="0" err="1">
                <a:solidFill>
                  <a:srgbClr val="00B0F0"/>
                </a:solidFill>
                <a:hlinkClick r:id="rId5" action="ppaction://hlinkpres?slideindex=24&amp;slidetitle=3. Quy trình thiết kế bài giảng trực tuyến"/>
              </a:rPr>
              <a:t>trực</a:t>
            </a:r>
            <a:r>
              <a:rPr lang="en-US" b="1" dirty="0">
                <a:solidFill>
                  <a:srgbClr val="00B0F0"/>
                </a:solidFill>
                <a:hlinkClick r:id="rId5" action="ppaction://hlinkpres?slideindex=24&amp;slidetitle=3. Quy trình thiết kế bài giảng trực tuyến"/>
              </a:rPr>
              <a:t> </a:t>
            </a:r>
            <a:r>
              <a:rPr lang="en-US" b="1" dirty="0" err="1">
                <a:solidFill>
                  <a:srgbClr val="00B0F0"/>
                </a:solidFill>
                <a:hlinkClick r:id="rId5" action="ppaction://hlinkpres?slideindex=24&amp;slidetitle=3. Quy trình thiết kế bài giảng trực tuyến"/>
              </a:rPr>
              <a:t>tuyến</a:t>
            </a:r>
            <a:r>
              <a:rPr lang="en-US" b="1" dirty="0">
                <a:solidFill>
                  <a:srgbClr val="00B0F0"/>
                </a:solidFill>
                <a:hlinkClick r:id="rId5" action="ppaction://hlinkpres?slideindex=24&amp;slidetitle=3. Quy trình thiết kế bài giảng trực tuyến"/>
              </a:rPr>
              <a:t> </a:t>
            </a:r>
            <a:r>
              <a:rPr lang="en-US" b="1" dirty="0" err="1">
                <a:solidFill>
                  <a:srgbClr val="00B0F0"/>
                </a:solidFill>
                <a:hlinkClick r:id="rId5" action="ppaction://hlinkpres?slideindex=24&amp;slidetitle=3. Quy trình thiết kế bài giảng trực tuyến"/>
              </a:rPr>
              <a:t>vào</a:t>
            </a:r>
            <a:r>
              <a:rPr lang="en-US" b="1" dirty="0">
                <a:solidFill>
                  <a:srgbClr val="00B0F0"/>
                </a:solidFill>
                <a:hlinkClick r:id="rId5" action="ppaction://hlinkpres?slideindex=24&amp;slidetitle=3. Quy trình thiết kế bài giảng trực tuyến"/>
              </a:rPr>
              <a:t> </a:t>
            </a:r>
            <a:r>
              <a:rPr lang="en-US" b="1" dirty="0" err="1">
                <a:solidFill>
                  <a:srgbClr val="00B0F0"/>
                </a:solidFill>
                <a:hlinkClick r:id="rId5" action="ppaction://hlinkpres?slideindex=24&amp;slidetitle=3. Quy trình thiết kế bài giảng trực tuyến"/>
              </a:rPr>
              <a:t>nội</a:t>
            </a:r>
            <a:r>
              <a:rPr lang="en-US" b="1" dirty="0">
                <a:solidFill>
                  <a:srgbClr val="00B0F0"/>
                </a:solidFill>
                <a:hlinkClick r:id="rId5" action="ppaction://hlinkpres?slideindex=24&amp;slidetitle=3. Quy trình thiết kế bài giảng trực tuyến"/>
              </a:rPr>
              <a:t> dung </a:t>
            </a:r>
            <a:r>
              <a:rPr lang="en-US" b="1" dirty="0" err="1">
                <a:solidFill>
                  <a:srgbClr val="00B0F0"/>
                </a:solidFill>
                <a:hlinkClick r:id="rId5" action="ppaction://hlinkpres?slideindex=24&amp;slidetitle=3. Quy trình thiết kế bài giảng trực tuyến"/>
              </a:rPr>
              <a:t>bài</a:t>
            </a:r>
            <a:r>
              <a:rPr lang="en-US" b="1" dirty="0">
                <a:solidFill>
                  <a:srgbClr val="00B0F0"/>
                </a:solidFill>
                <a:hlinkClick r:id="rId5" action="ppaction://hlinkpres?slideindex=24&amp;slidetitle=3. Quy trình thiết kế bài giảng trực tuyến"/>
              </a:rPr>
              <a:t> </a:t>
            </a:r>
            <a:r>
              <a:rPr lang="en-US" b="1" dirty="0" err="1" smtClean="0">
                <a:solidFill>
                  <a:srgbClr val="00B0F0"/>
                </a:solidFill>
                <a:hlinkClick r:id="rId5" action="ppaction://hlinkpres?slideindex=24&amp;slidetitle=3. Quy trình thiết kế bài giảng trực tuyến"/>
              </a:rPr>
              <a:t>học</a:t>
            </a:r>
            <a:endParaRPr lang="en-US" b="1" dirty="0" smtClean="0">
              <a:solidFill>
                <a:srgbClr val="00B0F0"/>
              </a:solidFill>
            </a:endParaRPr>
          </a:p>
          <a:p>
            <a:pPr marL="0" indent="0">
              <a:buNone/>
            </a:pPr>
            <a:endParaRPr lang="en-US" sz="1700" b="1" dirty="0" smtClean="0">
              <a:solidFill>
                <a:srgbClr val="00B0F0"/>
              </a:solidFill>
            </a:endParaRPr>
          </a:p>
          <a:p>
            <a:pPr marL="0" indent="0">
              <a:buNone/>
            </a:pPr>
            <a:r>
              <a:rPr lang="en-US" b="1" dirty="0">
                <a:solidFill>
                  <a:srgbClr val="00B0F0"/>
                </a:solidFill>
              </a:rPr>
              <a:t>C. </a:t>
            </a:r>
            <a:r>
              <a:rPr lang="en-US" b="1" dirty="0" err="1">
                <a:solidFill>
                  <a:srgbClr val="00B0F0"/>
                </a:solidFill>
              </a:rPr>
              <a:t>Khó</a:t>
            </a:r>
            <a:r>
              <a:rPr lang="en-US" b="1" dirty="0">
                <a:solidFill>
                  <a:srgbClr val="00B0F0"/>
                </a:solidFill>
              </a:rPr>
              <a:t> </a:t>
            </a:r>
            <a:r>
              <a:rPr lang="en-US" b="1" dirty="0" err="1">
                <a:solidFill>
                  <a:srgbClr val="00B0F0"/>
                </a:solidFill>
              </a:rPr>
              <a:t>khăn</a:t>
            </a:r>
            <a:r>
              <a:rPr lang="en-US" b="1" dirty="0">
                <a:solidFill>
                  <a:srgbClr val="00B0F0"/>
                </a:solidFill>
              </a:rPr>
              <a:t> </a:t>
            </a:r>
            <a:r>
              <a:rPr lang="en-US" b="1" dirty="0" err="1">
                <a:solidFill>
                  <a:srgbClr val="00B0F0"/>
                </a:solidFill>
              </a:rPr>
              <a:t>khi</a:t>
            </a:r>
            <a:r>
              <a:rPr lang="en-US" b="1" dirty="0">
                <a:solidFill>
                  <a:srgbClr val="00B0F0"/>
                </a:solidFill>
              </a:rPr>
              <a:t> </a:t>
            </a:r>
            <a:r>
              <a:rPr lang="en-US" b="1" dirty="0" err="1">
                <a:solidFill>
                  <a:srgbClr val="00B0F0"/>
                </a:solidFill>
              </a:rPr>
              <a:t>triển</a:t>
            </a:r>
            <a:r>
              <a:rPr lang="en-US" b="1" dirty="0">
                <a:solidFill>
                  <a:srgbClr val="00B0F0"/>
                </a:solidFill>
              </a:rPr>
              <a:t> </a:t>
            </a:r>
            <a:r>
              <a:rPr lang="en-US" b="1" dirty="0" err="1">
                <a:solidFill>
                  <a:srgbClr val="00B0F0"/>
                </a:solidFill>
              </a:rPr>
              <a:t>khai</a:t>
            </a:r>
            <a:r>
              <a:rPr lang="en-US" b="1" dirty="0">
                <a:solidFill>
                  <a:srgbClr val="00B0F0"/>
                </a:solidFill>
              </a:rPr>
              <a:t> </a:t>
            </a:r>
            <a:r>
              <a:rPr lang="en-US" b="1" dirty="0" err="1">
                <a:solidFill>
                  <a:srgbClr val="00B0F0"/>
                </a:solidFill>
              </a:rPr>
              <a:t>học</a:t>
            </a:r>
            <a:r>
              <a:rPr lang="en-US" b="1" dirty="0">
                <a:solidFill>
                  <a:srgbClr val="00B0F0"/>
                </a:solidFill>
              </a:rPr>
              <a:t> </a:t>
            </a:r>
            <a:r>
              <a:rPr lang="en-US" b="1" dirty="0" err="1">
                <a:solidFill>
                  <a:srgbClr val="00B0F0"/>
                </a:solidFill>
              </a:rPr>
              <a:t>trực</a:t>
            </a:r>
            <a:r>
              <a:rPr lang="en-US" b="1" dirty="0">
                <a:solidFill>
                  <a:srgbClr val="00B0F0"/>
                </a:solidFill>
              </a:rPr>
              <a:t> </a:t>
            </a:r>
            <a:r>
              <a:rPr lang="en-US" b="1" dirty="0" err="1">
                <a:solidFill>
                  <a:srgbClr val="00B0F0"/>
                </a:solidFill>
              </a:rPr>
              <a:t>tuyến</a:t>
            </a:r>
            <a:r>
              <a:rPr lang="en-US" b="1" dirty="0">
                <a:solidFill>
                  <a:srgbClr val="00B0F0"/>
                </a:solidFill>
              </a:rPr>
              <a:t> </a:t>
            </a:r>
            <a:r>
              <a:rPr lang="en-US" b="1" dirty="0" err="1">
                <a:solidFill>
                  <a:srgbClr val="00B0F0"/>
                </a:solidFill>
              </a:rPr>
              <a:t>và</a:t>
            </a:r>
            <a:r>
              <a:rPr lang="en-US" b="1" dirty="0">
                <a:solidFill>
                  <a:srgbClr val="00B0F0"/>
                </a:solidFill>
              </a:rPr>
              <a:t> </a:t>
            </a:r>
            <a:r>
              <a:rPr lang="en-US" b="1" dirty="0" err="1">
                <a:solidFill>
                  <a:srgbClr val="00B0F0"/>
                </a:solidFill>
              </a:rPr>
              <a:t>một</a:t>
            </a:r>
            <a:r>
              <a:rPr lang="en-US" b="1" dirty="0">
                <a:solidFill>
                  <a:srgbClr val="00B0F0"/>
                </a:solidFill>
              </a:rPr>
              <a:t> </a:t>
            </a:r>
            <a:r>
              <a:rPr lang="en-US" b="1" dirty="0" err="1">
                <a:solidFill>
                  <a:srgbClr val="00B0F0"/>
                </a:solidFill>
              </a:rPr>
              <a:t>số</a:t>
            </a:r>
            <a:r>
              <a:rPr lang="en-US" b="1" dirty="0">
                <a:solidFill>
                  <a:srgbClr val="00B0F0"/>
                </a:solidFill>
              </a:rPr>
              <a:t> </a:t>
            </a:r>
            <a:r>
              <a:rPr lang="en-US" b="1" dirty="0" err="1">
                <a:solidFill>
                  <a:srgbClr val="00B0F0"/>
                </a:solidFill>
              </a:rPr>
              <a:t>giải</a:t>
            </a:r>
            <a:r>
              <a:rPr lang="en-US" b="1" dirty="0">
                <a:solidFill>
                  <a:srgbClr val="00B0F0"/>
                </a:solidFill>
              </a:rPr>
              <a:t> </a:t>
            </a:r>
            <a:r>
              <a:rPr lang="en-US" b="1" dirty="0" err="1">
                <a:solidFill>
                  <a:srgbClr val="00B0F0"/>
                </a:solidFill>
              </a:rPr>
              <a:t>pháp</a:t>
            </a:r>
            <a:r>
              <a:rPr lang="en-US" b="1" dirty="0">
                <a:solidFill>
                  <a:srgbClr val="00B0F0"/>
                </a:solidFill>
              </a:rPr>
              <a:t> </a:t>
            </a:r>
            <a:r>
              <a:rPr lang="en-US" b="1" dirty="0" err="1">
                <a:solidFill>
                  <a:srgbClr val="00B0F0"/>
                </a:solidFill>
              </a:rPr>
              <a:t>xây</a:t>
            </a:r>
            <a:r>
              <a:rPr lang="en-US" b="1" dirty="0">
                <a:solidFill>
                  <a:srgbClr val="00B0F0"/>
                </a:solidFill>
              </a:rPr>
              <a:t> </a:t>
            </a:r>
            <a:r>
              <a:rPr lang="en-US" b="1" dirty="0" err="1">
                <a:solidFill>
                  <a:srgbClr val="00B0F0"/>
                </a:solidFill>
              </a:rPr>
              <a:t>dựng</a:t>
            </a:r>
            <a:endParaRPr lang="en-US" b="1" dirty="0">
              <a:solidFill>
                <a:srgbClr val="00B0F0"/>
              </a:solidFill>
            </a:endParaRPr>
          </a:p>
          <a:p>
            <a:pPr marL="0" indent="0">
              <a:buNone/>
            </a:pPr>
            <a:r>
              <a:rPr lang="en-US" dirty="0" smtClean="0"/>
              <a:t>       1</a:t>
            </a:r>
            <a:r>
              <a:rPr lang="en-US" dirty="0"/>
              <a:t>. </a:t>
            </a:r>
            <a:r>
              <a:rPr lang="en-US" dirty="0" err="1"/>
              <a:t>Một</a:t>
            </a:r>
            <a:r>
              <a:rPr lang="en-US" dirty="0"/>
              <a:t> </a:t>
            </a:r>
            <a:r>
              <a:rPr lang="en-US" dirty="0" err="1"/>
              <a:t>sô</a:t>
            </a:r>
            <a:r>
              <a:rPr lang="en-US" dirty="0"/>
              <a:t>́ </a:t>
            </a:r>
            <a:r>
              <a:rPr lang="en-US" dirty="0" err="1"/>
              <a:t>kho</a:t>
            </a:r>
            <a:r>
              <a:rPr lang="en-US" dirty="0"/>
              <a:t>́ </a:t>
            </a:r>
            <a:r>
              <a:rPr lang="en-US" dirty="0" err="1"/>
              <a:t>khăn</a:t>
            </a:r>
            <a:r>
              <a:rPr lang="en-US" dirty="0"/>
              <a:t> </a:t>
            </a:r>
            <a:r>
              <a:rPr lang="en-US" dirty="0" err="1"/>
              <a:t>khi</a:t>
            </a:r>
            <a:r>
              <a:rPr lang="en-US" dirty="0"/>
              <a:t> </a:t>
            </a:r>
            <a:r>
              <a:rPr lang="en-US" dirty="0" err="1"/>
              <a:t>triển</a:t>
            </a:r>
            <a:r>
              <a:rPr lang="en-US" dirty="0"/>
              <a:t> </a:t>
            </a:r>
            <a:r>
              <a:rPr lang="en-US" dirty="0" err="1"/>
              <a:t>khai</a:t>
            </a:r>
            <a:r>
              <a:rPr lang="en-US" dirty="0"/>
              <a:t> </a:t>
            </a:r>
            <a:r>
              <a:rPr lang="en-US" dirty="0" err="1"/>
              <a:t>học</a:t>
            </a:r>
            <a:r>
              <a:rPr lang="en-US" dirty="0"/>
              <a:t> </a:t>
            </a:r>
            <a:r>
              <a:rPr lang="en-US" dirty="0" err="1"/>
              <a:t>trực</a:t>
            </a:r>
            <a:r>
              <a:rPr lang="en-US" dirty="0"/>
              <a:t> </a:t>
            </a:r>
            <a:r>
              <a:rPr lang="en-US" dirty="0" err="1"/>
              <a:t>tuyến</a:t>
            </a:r>
            <a:r>
              <a:rPr lang="en-US" dirty="0"/>
              <a:t> ở </a:t>
            </a:r>
            <a:r>
              <a:rPr lang="en-US" dirty="0" err="1"/>
              <a:t>trường</a:t>
            </a:r>
            <a:endParaRPr lang="en-US" dirty="0"/>
          </a:p>
          <a:p>
            <a:pPr marL="0" indent="0">
              <a:buNone/>
            </a:pPr>
            <a:r>
              <a:rPr lang="en-US" dirty="0" smtClean="0"/>
              <a:t>       2</a:t>
            </a:r>
            <a:r>
              <a:rPr lang="en-US" dirty="0"/>
              <a:t>. </a:t>
            </a:r>
            <a:r>
              <a:rPr lang="en-US" dirty="0" err="1"/>
              <a:t>Giải</a:t>
            </a:r>
            <a:r>
              <a:rPr lang="en-US" dirty="0"/>
              <a:t> </a:t>
            </a:r>
            <a:r>
              <a:rPr lang="en-US" dirty="0" err="1"/>
              <a:t>pháp</a:t>
            </a:r>
            <a:r>
              <a:rPr lang="en-US" dirty="0"/>
              <a:t> </a:t>
            </a:r>
            <a:r>
              <a:rPr lang="en-US" dirty="0" err="1"/>
              <a:t>để</a:t>
            </a:r>
            <a:r>
              <a:rPr lang="en-US" dirty="0"/>
              <a:t> </a:t>
            </a:r>
            <a:r>
              <a:rPr lang="en-US" dirty="0" err="1"/>
              <a:t>xây</a:t>
            </a:r>
            <a:r>
              <a:rPr lang="en-US" dirty="0"/>
              <a:t> </a:t>
            </a:r>
            <a:r>
              <a:rPr lang="en-US" dirty="0" err="1"/>
              <a:t>dựng</a:t>
            </a:r>
            <a:r>
              <a:rPr lang="en-US" dirty="0"/>
              <a:t> </a:t>
            </a:r>
            <a:r>
              <a:rPr lang="en-US" dirty="0" err="1"/>
              <a:t>và</a:t>
            </a:r>
            <a:r>
              <a:rPr lang="en-US" dirty="0"/>
              <a:t> </a:t>
            </a:r>
            <a:r>
              <a:rPr lang="en-US" dirty="0" err="1"/>
              <a:t>phát</a:t>
            </a:r>
            <a:r>
              <a:rPr lang="en-US" dirty="0"/>
              <a:t> </a:t>
            </a:r>
            <a:r>
              <a:rPr lang="en-US" dirty="0" err="1"/>
              <a:t>triển</a:t>
            </a:r>
            <a:r>
              <a:rPr lang="en-US" dirty="0"/>
              <a:t> </a:t>
            </a:r>
            <a:r>
              <a:rPr lang="en-US" dirty="0" err="1"/>
              <a:t>mô</a:t>
            </a:r>
            <a:r>
              <a:rPr lang="en-US" dirty="0"/>
              <a:t> </a:t>
            </a:r>
            <a:r>
              <a:rPr lang="en-US" dirty="0" err="1"/>
              <a:t>hình</a:t>
            </a:r>
            <a:r>
              <a:rPr lang="en-US" dirty="0"/>
              <a:t> </a:t>
            </a:r>
            <a:r>
              <a:rPr lang="en-US" dirty="0" err="1"/>
              <a:t>dạy</a:t>
            </a:r>
            <a:r>
              <a:rPr lang="en-US" dirty="0"/>
              <a:t> </a:t>
            </a:r>
            <a:r>
              <a:rPr lang="en-US" dirty="0" err="1"/>
              <a:t>học</a:t>
            </a:r>
            <a:r>
              <a:rPr lang="en-US" dirty="0"/>
              <a:t> </a:t>
            </a:r>
            <a:r>
              <a:rPr lang="en-US" dirty="0" err="1"/>
              <a:t>trực</a:t>
            </a:r>
            <a:r>
              <a:rPr lang="en-US" dirty="0"/>
              <a:t> </a:t>
            </a:r>
            <a:r>
              <a:rPr lang="en-US" dirty="0" err="1" smtClean="0"/>
              <a:t>tuyến</a:t>
            </a:r>
            <a:r>
              <a:rPr lang="en-US" dirty="0" smtClean="0"/>
              <a:t> </a:t>
            </a:r>
            <a:r>
              <a:rPr lang="en-US" dirty="0" err="1" smtClean="0"/>
              <a:t>tại</a:t>
            </a:r>
            <a:r>
              <a:rPr lang="en-US" dirty="0" smtClean="0"/>
              <a:t> </a:t>
            </a:r>
            <a:r>
              <a:rPr lang="en-US" dirty="0" err="1"/>
              <a:t>trường</a:t>
            </a:r>
            <a:r>
              <a:rPr lang="en-US" dirty="0"/>
              <a:t> </a:t>
            </a:r>
          </a:p>
          <a:p>
            <a:pPr marL="0" indent="0">
              <a:buNone/>
            </a:pPr>
            <a:endParaRPr lang="en-US" dirty="0"/>
          </a:p>
        </p:txBody>
      </p:sp>
    </p:spTree>
    <p:extLst>
      <p:ext uri="{BB962C8B-B14F-4D97-AF65-F5344CB8AC3E}">
        <p14:creationId xmlns:p14="http://schemas.microsoft.com/office/powerpoint/2010/main" val="190687214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barn(inVertical)">
                                      <p:cBhvr>
                                        <p:cTn id="10" dur="500"/>
                                        <p:tgtEl>
                                          <p:spTgt spid="3">
                                            <p:txEl>
                                              <p:pRg st="7" end="7"/>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9" end="9"/>
                                            </p:txEl>
                                          </p:spTgt>
                                        </p:tgtEl>
                                        <p:attrNameLst>
                                          <p:attrName>style.visibility</p:attrName>
                                        </p:attrNameLst>
                                      </p:cBhvr>
                                      <p:to>
                                        <p:strVal val="visible"/>
                                      </p:to>
                                    </p:set>
                                    <p:animEffect transition="in" filter="barn(inVertical)">
                                      <p:cBhvr>
                                        <p:cTn id="13" dur="500"/>
                                        <p:tgtEl>
                                          <p:spTgt spid="3">
                                            <p:txEl>
                                              <p:pRg st="9" end="9"/>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wipe(down)">
                                      <p:cBhvr>
                                        <p:cTn id="18" dur="5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barn(inVertical)">
                                      <p:cBhvr>
                                        <p:cTn id="23" dur="500"/>
                                        <p:tgtEl>
                                          <p:spTgt spid="3">
                                            <p:txEl>
                                              <p:pRg st="2" end="2"/>
                                            </p:txEl>
                                          </p:spTgt>
                                        </p:tgtEl>
                                      </p:cBhvr>
                                    </p:animEffect>
                                  </p:childTnLst>
                                </p:cTn>
                              </p:par>
                              <p:par>
                                <p:cTn id="24" presetID="16" presetClass="entr" presetSubtype="21" fill="hold" nodeType="with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barn(inVertical)">
                                      <p:cBhvr>
                                        <p:cTn id="26" dur="5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barn(inVertical)">
                                      <p:cBhvr>
                                        <p:cTn id="31" dur="500"/>
                                        <p:tgtEl>
                                          <p:spTgt spid="3">
                                            <p:txEl>
                                              <p:pRg st="4" end="4"/>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nodeType="click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Effect transition="in" filter="barn(inVertical)">
                                      <p:cBhvr>
                                        <p:cTn id="36" dur="500"/>
                                        <p:tgtEl>
                                          <p:spTgt spid="3">
                                            <p:txEl>
                                              <p:pRg st="5" end="5"/>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6" presetClass="entr" presetSubtype="16" fill="hold" nodeType="clickEffect">
                                  <p:stCondLst>
                                    <p:cond delay="0"/>
                                  </p:stCondLst>
                                  <p:childTnLst>
                                    <p:set>
                                      <p:cBhvr>
                                        <p:cTn id="40" dur="1" fill="hold">
                                          <p:stCondLst>
                                            <p:cond delay="0"/>
                                          </p:stCondLst>
                                        </p:cTn>
                                        <p:tgtEl>
                                          <p:spTgt spid="3">
                                            <p:txEl>
                                              <p:pRg st="10" end="10"/>
                                            </p:txEl>
                                          </p:spTgt>
                                        </p:tgtEl>
                                        <p:attrNameLst>
                                          <p:attrName>style.visibility</p:attrName>
                                        </p:attrNameLst>
                                      </p:cBhvr>
                                      <p:to>
                                        <p:strVal val="visible"/>
                                      </p:to>
                                    </p:set>
                                    <p:animEffect transition="in" filter="circle(in)">
                                      <p:cBhvr>
                                        <p:cTn id="41" dur="2000"/>
                                        <p:tgtEl>
                                          <p:spTgt spid="3">
                                            <p:txEl>
                                              <p:pRg st="10" end="10"/>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nodeType="clickEffect">
                                  <p:stCondLst>
                                    <p:cond delay="0"/>
                                  </p:stCondLst>
                                  <p:childTnLst>
                                    <p:set>
                                      <p:cBhvr>
                                        <p:cTn id="45" dur="1" fill="hold">
                                          <p:stCondLst>
                                            <p:cond delay="0"/>
                                          </p:stCondLst>
                                        </p:cTn>
                                        <p:tgtEl>
                                          <p:spTgt spid="3">
                                            <p:txEl>
                                              <p:pRg st="11" end="11"/>
                                            </p:txEl>
                                          </p:spTgt>
                                        </p:tgtEl>
                                        <p:attrNameLst>
                                          <p:attrName>style.visibility</p:attrName>
                                        </p:attrNameLst>
                                      </p:cBhvr>
                                      <p:to>
                                        <p:strVal val="visible"/>
                                      </p:to>
                                    </p:set>
                                    <p:animEffect transition="in" filter="wipe(down)">
                                      <p:cBhvr>
                                        <p:cTn id="46"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143000"/>
          </a:xfrm>
        </p:spPr>
        <p:txBody>
          <a:bodyPr/>
          <a:lstStyle/>
          <a:p>
            <a:r>
              <a:rPr lang="en-US" b="1" dirty="0" err="1" smtClean="0">
                <a:solidFill>
                  <a:srgbClr val="FF0000"/>
                </a:solidFill>
              </a:rPr>
              <a:t>Cách</a:t>
            </a:r>
            <a:r>
              <a:rPr lang="en-US" b="1" dirty="0" smtClean="0">
                <a:solidFill>
                  <a:srgbClr val="FF0000"/>
                </a:solidFill>
              </a:rPr>
              <a:t> </a:t>
            </a:r>
            <a:r>
              <a:rPr lang="en-US" b="1" dirty="0" err="1" smtClean="0">
                <a:solidFill>
                  <a:srgbClr val="FF0000"/>
                </a:solidFill>
              </a:rPr>
              <a:t>mạng</a:t>
            </a:r>
            <a:r>
              <a:rPr lang="en-US" b="1" dirty="0" smtClean="0">
                <a:solidFill>
                  <a:srgbClr val="FF0000"/>
                </a:solidFill>
              </a:rPr>
              <a:t> </a:t>
            </a:r>
            <a:r>
              <a:rPr lang="en-US" b="1" dirty="0" err="1" smtClean="0">
                <a:solidFill>
                  <a:srgbClr val="FF0000"/>
                </a:solidFill>
              </a:rPr>
              <a:t>công</a:t>
            </a:r>
            <a:r>
              <a:rPr lang="en-US" b="1" dirty="0" smtClean="0">
                <a:solidFill>
                  <a:srgbClr val="FF0000"/>
                </a:solidFill>
              </a:rPr>
              <a:t> </a:t>
            </a:r>
            <a:r>
              <a:rPr lang="en-US" b="1" dirty="0" err="1" smtClean="0">
                <a:solidFill>
                  <a:srgbClr val="FF0000"/>
                </a:solidFill>
              </a:rPr>
              <a:t>nghiệp</a:t>
            </a:r>
            <a:r>
              <a:rPr lang="en-US" b="1" dirty="0" smtClean="0">
                <a:solidFill>
                  <a:srgbClr val="FF0000"/>
                </a:solidFill>
              </a:rPr>
              <a:t> 4.0</a:t>
            </a:r>
            <a:endParaRPr lang="en-US" b="1" dirty="0">
              <a:solidFill>
                <a:srgbClr val="FF0000"/>
              </a:solidFill>
            </a:endParaRPr>
          </a:p>
        </p:txBody>
      </p:sp>
      <p:sp>
        <p:nvSpPr>
          <p:cNvPr id="3" name="Content Placeholder 2"/>
          <p:cNvSpPr>
            <a:spLocks noGrp="1"/>
          </p:cNvSpPr>
          <p:nvPr>
            <p:ph idx="1"/>
          </p:nvPr>
        </p:nvSpPr>
        <p:spPr>
          <a:xfrm>
            <a:off x="533400" y="2286000"/>
            <a:ext cx="8229600" cy="3750108"/>
          </a:xfrm>
        </p:spPr>
        <p:txBody>
          <a:bodyPr/>
          <a:lstStyle/>
          <a:p>
            <a:pPr marL="0" indent="0" algn="just">
              <a:buNone/>
            </a:pPr>
            <a:r>
              <a:rPr lang="en-US" dirty="0"/>
              <a:t>	</a:t>
            </a:r>
            <a:r>
              <a:rPr lang="vi-VN" dirty="0" smtClean="0"/>
              <a:t>Là xu </a:t>
            </a:r>
            <a:r>
              <a:rPr lang="vi-VN" dirty="0"/>
              <a:t>hướng tự động hóa và trao đổi dữ liệu trong công nghệ sản xuất. Nó bao gồm các Hệ thống </a:t>
            </a:r>
            <a:r>
              <a:rPr lang="vi-VN" dirty="0" smtClean="0"/>
              <a:t>Thực</a:t>
            </a:r>
            <a:r>
              <a:rPr lang="en-US" dirty="0" smtClean="0"/>
              <a:t> </a:t>
            </a:r>
            <a:r>
              <a:rPr lang="vi-VN" dirty="0" smtClean="0"/>
              <a:t>- </a:t>
            </a:r>
            <a:r>
              <a:rPr lang="vi-VN" dirty="0"/>
              <a:t>Ảo (Cyber-Physical Systems – CPS), Mạng lưới vạn vật kết nối internet (Internet of Things – IoT) và điện toán đám mây (Cloud Computing). </a:t>
            </a:r>
            <a:endParaRPr lang="en-US"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1728" y="1524000"/>
            <a:ext cx="8603672" cy="49252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9382804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1027"/>
                                        </p:tgtEl>
                                        <p:attrNameLst>
                                          <p:attrName>style.visibility</p:attrName>
                                        </p:attrNameLst>
                                      </p:cBhvr>
                                      <p:to>
                                        <p:strVal val="visible"/>
                                      </p:to>
                                    </p:set>
                                    <p:animEffect transition="in" filter="circle(in)">
                                      <p:cBhvr>
                                        <p:cTn id="12" dur="2000"/>
                                        <p:tgtEl>
                                          <p:spTgt spid="102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xit" presetSubtype="4" fill="hold" nodeType="clickEffect">
                                  <p:stCondLst>
                                    <p:cond delay="0"/>
                                  </p:stCondLst>
                                  <p:childTnLst>
                                    <p:anim calcmode="lin" valueType="num">
                                      <p:cBhvr additive="base">
                                        <p:cTn id="16" dur="500"/>
                                        <p:tgtEl>
                                          <p:spTgt spid="1027"/>
                                        </p:tgtEl>
                                        <p:attrNameLst>
                                          <p:attrName>ppt_x</p:attrName>
                                        </p:attrNameLst>
                                      </p:cBhvr>
                                      <p:tavLst>
                                        <p:tav tm="0">
                                          <p:val>
                                            <p:strVal val="ppt_x"/>
                                          </p:val>
                                        </p:tav>
                                        <p:tav tm="100000">
                                          <p:val>
                                            <p:strVal val="ppt_x"/>
                                          </p:val>
                                        </p:tav>
                                      </p:tavLst>
                                    </p:anim>
                                    <p:anim calcmode="lin" valueType="num">
                                      <p:cBhvr additive="base">
                                        <p:cTn id="17" dur="500"/>
                                        <p:tgtEl>
                                          <p:spTgt spid="1027"/>
                                        </p:tgtEl>
                                        <p:attrNameLst>
                                          <p:attrName>ppt_y</p:attrName>
                                        </p:attrNameLst>
                                      </p:cBhvr>
                                      <p:tavLst>
                                        <p:tav tm="0">
                                          <p:val>
                                            <p:strVal val="ppt_y"/>
                                          </p:val>
                                        </p:tav>
                                        <p:tav tm="100000">
                                          <p:val>
                                            <p:strVal val="1+ppt_h/2"/>
                                          </p:val>
                                        </p:tav>
                                      </p:tavLst>
                                    </p:anim>
                                    <p:set>
                                      <p:cBhvr>
                                        <p:cTn id="18" dur="1" fill="hold">
                                          <p:stCondLst>
                                            <p:cond delay="499"/>
                                          </p:stCondLst>
                                        </p:cTn>
                                        <p:tgtEl>
                                          <p:spTgt spid="1027"/>
                                        </p:tgtEl>
                                        <p:attrNameLst>
                                          <p:attrName>style.visibility</p:attrName>
                                        </p:attrNameLst>
                                      </p:cBhvr>
                                      <p:to>
                                        <p:strVal val="hidden"/>
                                      </p:to>
                                    </p:set>
                                  </p:childTnLst>
                                </p:cTn>
                              </p:par>
                            </p:childTnLst>
                          </p:cTn>
                        </p:par>
                        <p:par>
                          <p:cTn id="19" fill="hold">
                            <p:stCondLst>
                              <p:cond delay="500"/>
                            </p:stCondLst>
                            <p:childTnLst>
                              <p:par>
                                <p:cTn id="20" presetID="2" presetClass="entr" presetSubtype="4" fill="hold" grpId="0" nodeType="after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 calcmode="lin" valueType="num">
                                      <p:cBhvr additive="base">
                                        <p:cTn id="2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143000"/>
          </a:xfrm>
        </p:spPr>
        <p:txBody>
          <a:bodyPr>
            <a:noAutofit/>
          </a:bodyPr>
          <a:lstStyle/>
          <a:p>
            <a:r>
              <a:rPr lang="en-US" sz="3600" b="1" dirty="0" err="1" smtClean="0">
                <a:solidFill>
                  <a:srgbClr val="FF0000"/>
                </a:solidFill>
              </a:rPr>
              <a:t>Tác</a:t>
            </a:r>
            <a:r>
              <a:rPr lang="en-US" sz="3600" b="1" dirty="0" smtClean="0">
                <a:solidFill>
                  <a:srgbClr val="FF0000"/>
                </a:solidFill>
              </a:rPr>
              <a:t> </a:t>
            </a:r>
            <a:r>
              <a:rPr lang="en-US" sz="3600" b="1" dirty="0" err="1" smtClean="0">
                <a:solidFill>
                  <a:srgbClr val="FF0000"/>
                </a:solidFill>
              </a:rPr>
              <a:t>động</a:t>
            </a:r>
            <a:r>
              <a:rPr lang="en-US" sz="3600" b="1" dirty="0" smtClean="0">
                <a:solidFill>
                  <a:srgbClr val="FF0000"/>
                </a:solidFill>
              </a:rPr>
              <a:t> </a:t>
            </a:r>
            <a:r>
              <a:rPr lang="en-US" sz="3600" b="1" dirty="0" err="1" smtClean="0">
                <a:solidFill>
                  <a:srgbClr val="FF0000"/>
                </a:solidFill>
              </a:rPr>
              <a:t>của</a:t>
            </a:r>
            <a:r>
              <a:rPr lang="en-US" sz="3600" b="1" dirty="0" smtClean="0">
                <a:solidFill>
                  <a:srgbClr val="FF0000"/>
                </a:solidFill>
              </a:rPr>
              <a:t> </a:t>
            </a:r>
            <a:r>
              <a:rPr lang="en-US" sz="3600" b="1" dirty="0" err="1" smtClean="0">
                <a:solidFill>
                  <a:srgbClr val="FF0000"/>
                </a:solidFill>
              </a:rPr>
              <a:t>cách</a:t>
            </a:r>
            <a:r>
              <a:rPr lang="en-US" sz="3600" b="1" dirty="0" smtClean="0">
                <a:solidFill>
                  <a:srgbClr val="FF0000"/>
                </a:solidFill>
              </a:rPr>
              <a:t> </a:t>
            </a:r>
            <a:r>
              <a:rPr lang="en-US" sz="3600" b="1" dirty="0" err="1" smtClean="0">
                <a:solidFill>
                  <a:srgbClr val="FF0000"/>
                </a:solidFill>
              </a:rPr>
              <a:t>mạng</a:t>
            </a:r>
            <a:r>
              <a:rPr lang="en-US" sz="3600" b="1" dirty="0" smtClean="0">
                <a:solidFill>
                  <a:srgbClr val="FF0000"/>
                </a:solidFill>
              </a:rPr>
              <a:t> 4.0 </a:t>
            </a:r>
            <a:r>
              <a:rPr lang="en-US" sz="3600" b="1" dirty="0" err="1" smtClean="0">
                <a:solidFill>
                  <a:srgbClr val="FF0000"/>
                </a:solidFill>
              </a:rPr>
              <a:t>đến</a:t>
            </a:r>
            <a:r>
              <a:rPr lang="en-US" sz="3600" b="1" dirty="0" smtClean="0">
                <a:solidFill>
                  <a:srgbClr val="FF0000"/>
                </a:solidFill>
              </a:rPr>
              <a:t> </a:t>
            </a:r>
            <a:r>
              <a:rPr lang="en-US" sz="3600" b="1" dirty="0" err="1" smtClean="0">
                <a:solidFill>
                  <a:srgbClr val="FF0000"/>
                </a:solidFill>
              </a:rPr>
              <a:t>lĩnh</a:t>
            </a:r>
            <a:r>
              <a:rPr lang="en-US" sz="3600" b="1" dirty="0" smtClean="0">
                <a:solidFill>
                  <a:srgbClr val="FF0000"/>
                </a:solidFill>
              </a:rPr>
              <a:t> </a:t>
            </a:r>
            <a:r>
              <a:rPr lang="en-US" sz="3600" b="1" dirty="0" err="1" smtClean="0">
                <a:solidFill>
                  <a:srgbClr val="FF0000"/>
                </a:solidFill>
              </a:rPr>
              <a:t>vực</a:t>
            </a:r>
            <a:r>
              <a:rPr lang="en-US" sz="3600" b="1" dirty="0" smtClean="0">
                <a:solidFill>
                  <a:srgbClr val="FF0000"/>
                </a:solidFill>
              </a:rPr>
              <a:t> </a:t>
            </a:r>
            <a:r>
              <a:rPr lang="en-US" sz="3600" b="1" dirty="0" err="1" smtClean="0">
                <a:solidFill>
                  <a:srgbClr val="FF0000"/>
                </a:solidFill>
              </a:rPr>
              <a:t>giáo</a:t>
            </a:r>
            <a:r>
              <a:rPr lang="en-US" sz="3600" b="1" dirty="0" smtClean="0">
                <a:solidFill>
                  <a:srgbClr val="FF0000"/>
                </a:solidFill>
              </a:rPr>
              <a:t> </a:t>
            </a:r>
            <a:r>
              <a:rPr lang="en-US" sz="3600" b="1" dirty="0" err="1" smtClean="0">
                <a:solidFill>
                  <a:srgbClr val="FF0000"/>
                </a:solidFill>
              </a:rPr>
              <a:t>dục</a:t>
            </a:r>
            <a:endParaRPr lang="en-US" sz="3600" b="1" dirty="0">
              <a:solidFill>
                <a:srgbClr val="FF0000"/>
              </a:solidFill>
            </a:endParaRPr>
          </a:p>
        </p:txBody>
      </p:sp>
      <p:sp>
        <p:nvSpPr>
          <p:cNvPr id="3" name="Content Placeholder 2"/>
          <p:cNvSpPr>
            <a:spLocks noGrp="1"/>
          </p:cNvSpPr>
          <p:nvPr>
            <p:ph idx="1"/>
          </p:nvPr>
        </p:nvSpPr>
        <p:spPr>
          <a:xfrm>
            <a:off x="457200" y="2158855"/>
            <a:ext cx="8229600" cy="4013345"/>
          </a:xfrm>
        </p:spPr>
        <p:txBody>
          <a:bodyPr>
            <a:normAutofit lnSpcReduction="10000"/>
          </a:bodyPr>
          <a:lstStyle/>
          <a:p>
            <a:pPr marL="0" indent="0" algn="just">
              <a:buNone/>
            </a:pPr>
            <a:r>
              <a:rPr lang="en-US" dirty="0" smtClean="0"/>
              <a:t>	</a:t>
            </a:r>
            <a:r>
              <a:rPr lang="vi-VN" dirty="0" smtClean="0"/>
              <a:t>Công nghệ </a:t>
            </a:r>
            <a:r>
              <a:rPr lang="vi-VN" dirty="0"/>
              <a:t>thực </a:t>
            </a:r>
            <a:r>
              <a:rPr lang="vi-VN" dirty="0" smtClean="0"/>
              <a:t>tế</a:t>
            </a:r>
            <a:r>
              <a:rPr lang="en-US" dirty="0" smtClean="0"/>
              <a:t> -</a:t>
            </a:r>
            <a:r>
              <a:rPr lang="vi-VN" dirty="0" smtClean="0"/>
              <a:t> </a:t>
            </a:r>
            <a:r>
              <a:rPr lang="vi-VN" dirty="0"/>
              <a:t>ảo sẽ thay đổi cách dạy và học. Sinh viên có thể đeo kính </a:t>
            </a:r>
            <a:r>
              <a:rPr lang="vi-VN" dirty="0" smtClean="0">
                <a:solidFill>
                  <a:srgbClr val="FF0000"/>
                </a:solidFill>
              </a:rPr>
              <a:t>V</a:t>
            </a:r>
            <a:r>
              <a:rPr lang="en-US" sz="3600" dirty="0" smtClean="0">
                <a:solidFill>
                  <a:srgbClr val="FF0000"/>
                </a:solidFill>
              </a:rPr>
              <a:t>R </a:t>
            </a:r>
            <a:r>
              <a:rPr lang="en-US" dirty="0" smtClean="0">
                <a:solidFill>
                  <a:srgbClr val="FF0000"/>
                </a:solidFill>
              </a:rPr>
              <a:t>(</a:t>
            </a:r>
            <a:r>
              <a:rPr lang="en-US" i="1" dirty="0" err="1" smtClean="0">
                <a:solidFill>
                  <a:srgbClr val="FF0000"/>
                </a:solidFill>
              </a:rPr>
              <a:t>kính</a:t>
            </a:r>
            <a:r>
              <a:rPr lang="en-US" i="1" dirty="0" smtClean="0">
                <a:solidFill>
                  <a:srgbClr val="FF0000"/>
                </a:solidFill>
              </a:rPr>
              <a:t> </a:t>
            </a:r>
            <a:r>
              <a:rPr lang="en-US" i="1" dirty="0" err="1" smtClean="0">
                <a:solidFill>
                  <a:srgbClr val="FF0000"/>
                </a:solidFill>
              </a:rPr>
              <a:t>thực</a:t>
            </a:r>
            <a:r>
              <a:rPr lang="en-US" i="1" dirty="0" smtClean="0">
                <a:solidFill>
                  <a:srgbClr val="FF0000"/>
                </a:solidFill>
              </a:rPr>
              <a:t> </a:t>
            </a:r>
            <a:r>
              <a:rPr lang="en-US" i="1" dirty="0" err="1" smtClean="0">
                <a:solidFill>
                  <a:srgbClr val="FF0000"/>
                </a:solidFill>
              </a:rPr>
              <a:t>tế</a:t>
            </a:r>
            <a:r>
              <a:rPr lang="en-US" i="1" dirty="0" smtClean="0">
                <a:solidFill>
                  <a:srgbClr val="FF0000"/>
                </a:solidFill>
              </a:rPr>
              <a:t> - </a:t>
            </a:r>
            <a:r>
              <a:rPr lang="en-US" i="1" dirty="0" err="1" smtClean="0">
                <a:solidFill>
                  <a:srgbClr val="FF0000"/>
                </a:solidFill>
              </a:rPr>
              <a:t>ảo</a:t>
            </a:r>
            <a:r>
              <a:rPr lang="en-US" dirty="0" smtClean="0">
                <a:solidFill>
                  <a:srgbClr val="FF0000"/>
                </a:solidFill>
              </a:rPr>
              <a:t>)</a:t>
            </a:r>
            <a:r>
              <a:rPr lang="vi-VN" dirty="0" smtClean="0"/>
              <a:t> </a:t>
            </a:r>
            <a:r>
              <a:rPr lang="vi-VN" dirty="0"/>
              <a:t>và có cảm giác như đang ngồi trong lớp nghe bài giảng, hay nhập vai để chứng kiến những trận đánh giả lập, ngắm nhìn di tích, mang lại cảm xúc và sự ghi nhớ sâu sắc, giúp bài học thấm thía hơn. </a:t>
            </a:r>
            <a:endParaRPr lang="en-US" dirty="0"/>
          </a:p>
        </p:txBody>
      </p:sp>
    </p:spTree>
    <p:extLst>
      <p:ext uri="{BB962C8B-B14F-4D97-AF65-F5344CB8AC3E}">
        <p14:creationId xmlns:p14="http://schemas.microsoft.com/office/powerpoint/2010/main" val="4041012118"/>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62000" y="2551837"/>
            <a:ext cx="7772400" cy="2677656"/>
          </a:xfrm>
          <a:prstGeom prst="rect">
            <a:avLst/>
          </a:prstGeom>
        </p:spPr>
        <p:txBody>
          <a:bodyPr wrap="square">
            <a:spAutoFit/>
          </a:bodyPr>
          <a:lstStyle/>
          <a:p>
            <a:pPr algn="just"/>
            <a:r>
              <a:rPr lang="en-US" sz="2800" dirty="0" smtClean="0"/>
              <a:t>	</a:t>
            </a:r>
            <a:r>
              <a:rPr lang="vi-VN" sz="2800" dirty="0" smtClean="0"/>
              <a:t>Hoặc</a:t>
            </a:r>
            <a:r>
              <a:rPr lang="vi-VN" sz="2800" dirty="0"/>
              <a:t> khi đào tạo nghề phi công, học viên đeo kính và thấy phía trước là cabin và học lái máy bay như thật để thực hành đến khi nhuần nhuyễn rồi mới lái, giảm thiểu rủi ro. Trong tương lai, số lượng giáo viên ảo có thể nhiều hơn giáo viên thực rất nhiều.</a:t>
            </a:r>
            <a:endParaRPr lang="en-US" sz="2800" dirty="0"/>
          </a:p>
        </p:txBody>
      </p:sp>
      <p:sp>
        <p:nvSpPr>
          <p:cNvPr id="7" name="Title 1"/>
          <p:cNvSpPr>
            <a:spLocks noGrp="1"/>
          </p:cNvSpPr>
          <p:nvPr>
            <p:ph type="title"/>
          </p:nvPr>
        </p:nvSpPr>
        <p:spPr>
          <a:xfrm>
            <a:off x="457200" y="304800"/>
            <a:ext cx="8229600" cy="1143000"/>
          </a:xfrm>
        </p:spPr>
        <p:txBody>
          <a:bodyPr>
            <a:noAutofit/>
          </a:bodyPr>
          <a:lstStyle/>
          <a:p>
            <a:r>
              <a:rPr lang="en-US" sz="3600" b="1" dirty="0" err="1" smtClean="0">
                <a:solidFill>
                  <a:srgbClr val="FF0000"/>
                </a:solidFill>
              </a:rPr>
              <a:t>Tác</a:t>
            </a:r>
            <a:r>
              <a:rPr lang="en-US" sz="3600" b="1" dirty="0" smtClean="0">
                <a:solidFill>
                  <a:srgbClr val="FF0000"/>
                </a:solidFill>
              </a:rPr>
              <a:t> </a:t>
            </a:r>
            <a:r>
              <a:rPr lang="en-US" sz="3600" b="1" dirty="0" err="1" smtClean="0">
                <a:solidFill>
                  <a:srgbClr val="FF0000"/>
                </a:solidFill>
              </a:rPr>
              <a:t>động</a:t>
            </a:r>
            <a:r>
              <a:rPr lang="en-US" sz="3600" b="1" dirty="0" smtClean="0">
                <a:solidFill>
                  <a:srgbClr val="FF0000"/>
                </a:solidFill>
              </a:rPr>
              <a:t> </a:t>
            </a:r>
            <a:r>
              <a:rPr lang="en-US" sz="3600" b="1" dirty="0" err="1" smtClean="0">
                <a:solidFill>
                  <a:srgbClr val="FF0000"/>
                </a:solidFill>
              </a:rPr>
              <a:t>của</a:t>
            </a:r>
            <a:r>
              <a:rPr lang="en-US" sz="3600" b="1" dirty="0" smtClean="0">
                <a:solidFill>
                  <a:srgbClr val="FF0000"/>
                </a:solidFill>
              </a:rPr>
              <a:t> </a:t>
            </a:r>
            <a:r>
              <a:rPr lang="en-US" sz="3600" b="1" dirty="0" err="1" smtClean="0">
                <a:solidFill>
                  <a:srgbClr val="FF0000"/>
                </a:solidFill>
              </a:rPr>
              <a:t>cách</a:t>
            </a:r>
            <a:r>
              <a:rPr lang="en-US" sz="3600" b="1" dirty="0" smtClean="0">
                <a:solidFill>
                  <a:srgbClr val="FF0000"/>
                </a:solidFill>
              </a:rPr>
              <a:t> </a:t>
            </a:r>
            <a:r>
              <a:rPr lang="en-US" sz="3600" b="1" dirty="0" err="1" smtClean="0">
                <a:solidFill>
                  <a:srgbClr val="FF0000"/>
                </a:solidFill>
              </a:rPr>
              <a:t>mạng</a:t>
            </a:r>
            <a:r>
              <a:rPr lang="en-US" sz="3600" b="1" dirty="0" smtClean="0">
                <a:solidFill>
                  <a:srgbClr val="FF0000"/>
                </a:solidFill>
              </a:rPr>
              <a:t> 4.0 </a:t>
            </a:r>
            <a:r>
              <a:rPr lang="en-US" sz="3600" b="1" dirty="0" err="1" smtClean="0">
                <a:solidFill>
                  <a:srgbClr val="FF0000"/>
                </a:solidFill>
              </a:rPr>
              <a:t>đến</a:t>
            </a:r>
            <a:r>
              <a:rPr lang="en-US" sz="3600" b="1" dirty="0" smtClean="0">
                <a:solidFill>
                  <a:srgbClr val="FF0000"/>
                </a:solidFill>
              </a:rPr>
              <a:t> </a:t>
            </a:r>
            <a:r>
              <a:rPr lang="en-US" sz="3600" b="1" dirty="0" err="1" smtClean="0">
                <a:solidFill>
                  <a:srgbClr val="FF0000"/>
                </a:solidFill>
              </a:rPr>
              <a:t>lĩnh</a:t>
            </a:r>
            <a:r>
              <a:rPr lang="en-US" sz="3600" b="1" dirty="0" smtClean="0">
                <a:solidFill>
                  <a:srgbClr val="FF0000"/>
                </a:solidFill>
              </a:rPr>
              <a:t> </a:t>
            </a:r>
            <a:r>
              <a:rPr lang="en-US" sz="3600" b="1" dirty="0" err="1" smtClean="0">
                <a:solidFill>
                  <a:srgbClr val="FF0000"/>
                </a:solidFill>
              </a:rPr>
              <a:t>vực</a:t>
            </a:r>
            <a:r>
              <a:rPr lang="en-US" sz="3600" b="1" dirty="0" smtClean="0">
                <a:solidFill>
                  <a:srgbClr val="FF0000"/>
                </a:solidFill>
              </a:rPr>
              <a:t> </a:t>
            </a:r>
            <a:r>
              <a:rPr lang="en-US" sz="3600" b="1" dirty="0" err="1" smtClean="0">
                <a:solidFill>
                  <a:srgbClr val="FF0000"/>
                </a:solidFill>
              </a:rPr>
              <a:t>giáo</a:t>
            </a:r>
            <a:r>
              <a:rPr lang="en-US" sz="3600" b="1" dirty="0" smtClean="0">
                <a:solidFill>
                  <a:srgbClr val="FF0000"/>
                </a:solidFill>
              </a:rPr>
              <a:t> </a:t>
            </a:r>
            <a:r>
              <a:rPr lang="en-US" sz="3600" b="1" dirty="0" err="1" smtClean="0">
                <a:solidFill>
                  <a:srgbClr val="FF0000"/>
                </a:solidFill>
              </a:rPr>
              <a:t>dục</a:t>
            </a:r>
            <a:endParaRPr lang="en-US" sz="3600" b="1" dirty="0">
              <a:solidFill>
                <a:srgbClr val="FF0000"/>
              </a:solidFill>
            </a:endParaRPr>
          </a:p>
        </p:txBody>
      </p:sp>
      <p:sp>
        <p:nvSpPr>
          <p:cNvPr id="8" name="Right Arrow 7">
            <a:hlinkClick r:id="rId2" action="ppaction://hlinkpres?slideindex=2&amp;slidetitle=Nội dung"/>
          </p:cNvPr>
          <p:cNvSpPr/>
          <p:nvPr/>
        </p:nvSpPr>
        <p:spPr>
          <a:xfrm>
            <a:off x="8153400" y="6172200"/>
            <a:ext cx="533400" cy="381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14081315"/>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381000"/>
            <a:ext cx="8763000" cy="1143000"/>
          </a:xfrm>
        </p:spPr>
        <p:txBody>
          <a:bodyPr>
            <a:normAutofit/>
          </a:bodyPr>
          <a:lstStyle/>
          <a:p>
            <a:r>
              <a:rPr lang="en-US" sz="3600" b="1" dirty="0" smtClean="0">
                <a:solidFill>
                  <a:srgbClr val="FF0000"/>
                </a:solidFill>
              </a:rPr>
              <a:t> </a:t>
            </a:r>
            <a:r>
              <a:rPr lang="en-US" sz="3600" b="1" i="1" dirty="0" smtClean="0">
                <a:solidFill>
                  <a:srgbClr val="FF0000"/>
                </a:solidFill>
              </a:rPr>
              <a:t>1.1. </a:t>
            </a:r>
            <a:r>
              <a:rPr lang="en-US" sz="3600" b="1" i="1" dirty="0" err="1" smtClean="0">
                <a:solidFill>
                  <a:srgbClr val="FF0000"/>
                </a:solidFill>
              </a:rPr>
              <a:t>Dạy</a:t>
            </a:r>
            <a:r>
              <a:rPr lang="en-US" sz="3600" b="1" i="1" dirty="0" smtClean="0">
                <a:solidFill>
                  <a:srgbClr val="FF0000"/>
                </a:solidFill>
              </a:rPr>
              <a:t> </a:t>
            </a:r>
            <a:r>
              <a:rPr lang="en-US" sz="3600" b="1" i="1" dirty="0" err="1" smtClean="0">
                <a:solidFill>
                  <a:srgbClr val="FF0000"/>
                </a:solidFill>
              </a:rPr>
              <a:t>học</a:t>
            </a:r>
            <a:r>
              <a:rPr lang="en-US" sz="3600" b="1" i="1" dirty="0" smtClean="0">
                <a:solidFill>
                  <a:srgbClr val="FF0000"/>
                </a:solidFill>
              </a:rPr>
              <a:t> </a:t>
            </a:r>
            <a:r>
              <a:rPr lang="en-US" sz="3600" b="1" i="1" dirty="0" err="1" smtClean="0">
                <a:solidFill>
                  <a:srgbClr val="FF0000"/>
                </a:solidFill>
              </a:rPr>
              <a:t>theo</a:t>
            </a:r>
            <a:r>
              <a:rPr lang="en-US" sz="3600" b="1" i="1" dirty="0" smtClean="0">
                <a:solidFill>
                  <a:srgbClr val="FF0000"/>
                </a:solidFill>
              </a:rPr>
              <a:t> </a:t>
            </a:r>
            <a:r>
              <a:rPr lang="en-US" sz="3600" b="1" i="1" dirty="0" err="1" smtClean="0">
                <a:solidFill>
                  <a:srgbClr val="FF0000"/>
                </a:solidFill>
              </a:rPr>
              <a:t>hình</a:t>
            </a:r>
            <a:r>
              <a:rPr lang="en-US" sz="3600" b="1" i="1" dirty="0" smtClean="0">
                <a:solidFill>
                  <a:srgbClr val="FF0000"/>
                </a:solidFill>
              </a:rPr>
              <a:t> </a:t>
            </a:r>
            <a:r>
              <a:rPr lang="en-US" sz="3600" b="1" i="1" dirty="0" err="1" smtClean="0">
                <a:solidFill>
                  <a:srgbClr val="FF0000"/>
                </a:solidFill>
              </a:rPr>
              <a:t>thức</a:t>
            </a:r>
            <a:r>
              <a:rPr lang="en-US" sz="3600" b="1" i="1" dirty="0" smtClean="0">
                <a:solidFill>
                  <a:srgbClr val="FF0000"/>
                </a:solidFill>
              </a:rPr>
              <a:t> </a:t>
            </a:r>
            <a:r>
              <a:rPr lang="en-US" sz="3600" b="1" i="1" dirty="0" err="1" smtClean="0">
                <a:solidFill>
                  <a:srgbClr val="FF0000"/>
                </a:solidFill>
              </a:rPr>
              <a:t>truyền</a:t>
            </a:r>
            <a:r>
              <a:rPr lang="en-US" sz="3600" b="1" i="1" dirty="0" smtClean="0">
                <a:solidFill>
                  <a:srgbClr val="FF0000"/>
                </a:solidFill>
              </a:rPr>
              <a:t> </a:t>
            </a:r>
            <a:r>
              <a:rPr lang="en-US" sz="3600" b="1" i="1" dirty="0" err="1" smtClean="0">
                <a:solidFill>
                  <a:srgbClr val="FF0000"/>
                </a:solidFill>
              </a:rPr>
              <a:t>thống</a:t>
            </a:r>
            <a:r>
              <a:rPr lang="en-US" sz="3600" b="1" i="1" dirty="0" smtClean="0">
                <a:solidFill>
                  <a:srgbClr val="FF0000"/>
                </a:solidFill>
              </a:rPr>
              <a:t>	</a:t>
            </a:r>
            <a:endParaRPr lang="en-US" sz="3600" b="1" dirty="0">
              <a:solidFill>
                <a:srgbClr val="FF0000"/>
              </a:solidFill>
            </a:endParaRPr>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018" y="1524000"/>
            <a:ext cx="8534400" cy="53088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ontent Placeholder 2"/>
          <p:cNvSpPr>
            <a:spLocks noGrp="1"/>
          </p:cNvSpPr>
          <p:nvPr>
            <p:ph idx="1"/>
          </p:nvPr>
        </p:nvSpPr>
        <p:spPr>
          <a:xfrm>
            <a:off x="0" y="1549111"/>
            <a:ext cx="8763000" cy="5232689"/>
          </a:xfrm>
          <a:solidFill>
            <a:schemeClr val="bg1"/>
          </a:solidFill>
        </p:spPr>
        <p:txBody>
          <a:bodyPr>
            <a:normAutofit/>
          </a:bodyPr>
          <a:lstStyle/>
          <a:p>
            <a:pPr marL="0" indent="0" algn="just">
              <a:buNone/>
            </a:pPr>
            <a:r>
              <a:rPr lang="en-US" sz="3000" dirty="0" smtClean="0"/>
              <a:t>	</a:t>
            </a:r>
          </a:p>
          <a:p>
            <a:pPr marL="0" indent="0" algn="just">
              <a:buNone/>
            </a:pPr>
            <a:r>
              <a:rPr lang="en-US" sz="3000" dirty="0"/>
              <a:t>	</a:t>
            </a:r>
            <a:r>
              <a:rPr lang="en-US" sz="3000" dirty="0" err="1" smtClean="0"/>
              <a:t>Là</a:t>
            </a:r>
            <a:r>
              <a:rPr lang="en-US" sz="3000" dirty="0" smtClean="0"/>
              <a:t> </a:t>
            </a:r>
            <a:r>
              <a:rPr lang="en-US" sz="3000" dirty="0" err="1"/>
              <a:t>quá</a:t>
            </a:r>
            <a:r>
              <a:rPr lang="en-US" sz="3000" dirty="0"/>
              <a:t> </a:t>
            </a:r>
            <a:r>
              <a:rPr lang="en-US" sz="3000" dirty="0" err="1"/>
              <a:t>trình</a:t>
            </a:r>
            <a:r>
              <a:rPr lang="en-US" sz="3000" dirty="0"/>
              <a:t> </a:t>
            </a:r>
            <a:r>
              <a:rPr lang="en-US" sz="3000" dirty="0" err="1"/>
              <a:t>chuyển</a:t>
            </a:r>
            <a:r>
              <a:rPr lang="en-US" sz="3000" dirty="0"/>
              <a:t> </a:t>
            </a:r>
            <a:r>
              <a:rPr lang="en-US" sz="3000" dirty="0" err="1"/>
              <a:t>tải</a:t>
            </a:r>
            <a:r>
              <a:rPr lang="en-US" sz="3000" dirty="0"/>
              <a:t> </a:t>
            </a:r>
            <a:r>
              <a:rPr lang="en-US" sz="3000" dirty="0" err="1"/>
              <a:t>thông</a:t>
            </a:r>
            <a:r>
              <a:rPr lang="en-US" sz="3000" dirty="0"/>
              <a:t> tin </a:t>
            </a:r>
            <a:r>
              <a:rPr lang="en-US" sz="3000" dirty="0" err="1"/>
              <a:t>từ</a:t>
            </a:r>
            <a:r>
              <a:rPr lang="en-US" sz="3000" dirty="0"/>
              <a:t> </a:t>
            </a:r>
            <a:r>
              <a:rPr lang="en-US" sz="3000" dirty="0" err="1"/>
              <a:t>đầu</a:t>
            </a:r>
            <a:r>
              <a:rPr lang="en-US" sz="3000" dirty="0"/>
              <a:t> </a:t>
            </a:r>
            <a:r>
              <a:rPr lang="en-US" sz="3000" dirty="0" err="1"/>
              <a:t>thầy</a:t>
            </a:r>
            <a:r>
              <a:rPr lang="en-US" sz="3000" dirty="0"/>
              <a:t> sang </a:t>
            </a:r>
            <a:r>
              <a:rPr lang="en-US" sz="3000" dirty="0" err="1"/>
              <a:t>đầu</a:t>
            </a:r>
            <a:r>
              <a:rPr lang="en-US" sz="3000" dirty="0"/>
              <a:t> </a:t>
            </a:r>
            <a:r>
              <a:rPr lang="en-US" sz="3000" dirty="0" err="1"/>
              <a:t>trò</a:t>
            </a:r>
            <a:r>
              <a:rPr lang="en-US" sz="3000" dirty="0"/>
              <a:t>. </a:t>
            </a:r>
            <a:r>
              <a:rPr lang="en-US" sz="3000" dirty="0" err="1"/>
              <a:t>Thực</a:t>
            </a:r>
            <a:r>
              <a:rPr lang="en-US" sz="3000" dirty="0"/>
              <a:t> </a:t>
            </a:r>
            <a:r>
              <a:rPr lang="en-US" sz="3000" dirty="0" err="1"/>
              <a:t>hiện</a:t>
            </a:r>
            <a:r>
              <a:rPr lang="en-US" sz="3000" dirty="0"/>
              <a:t> </a:t>
            </a:r>
            <a:r>
              <a:rPr lang="en-US" sz="3000" dirty="0" err="1"/>
              <a:t>lối</a:t>
            </a:r>
            <a:r>
              <a:rPr lang="en-US" sz="3000" dirty="0"/>
              <a:t> </a:t>
            </a:r>
            <a:r>
              <a:rPr lang="en-US" sz="3000" dirty="0" err="1"/>
              <a:t>dạy</a:t>
            </a:r>
            <a:r>
              <a:rPr lang="en-US" sz="3000" dirty="0"/>
              <a:t> </a:t>
            </a:r>
            <a:r>
              <a:rPr lang="en-US" sz="3000" dirty="0" err="1"/>
              <a:t>này</a:t>
            </a:r>
            <a:r>
              <a:rPr lang="en-US" sz="3000" dirty="0"/>
              <a:t>, </a:t>
            </a:r>
            <a:r>
              <a:rPr lang="en-US" sz="3000" dirty="0" err="1"/>
              <a:t>giáo</a:t>
            </a:r>
            <a:r>
              <a:rPr lang="en-US" sz="3000" dirty="0"/>
              <a:t> </a:t>
            </a:r>
            <a:r>
              <a:rPr lang="en-US" sz="3000" dirty="0" err="1"/>
              <a:t>viên</a:t>
            </a:r>
            <a:r>
              <a:rPr lang="en-US" sz="3000" dirty="0"/>
              <a:t> </a:t>
            </a:r>
            <a:r>
              <a:rPr lang="en-US" sz="3000" dirty="0" err="1"/>
              <a:t>là</a:t>
            </a:r>
            <a:r>
              <a:rPr lang="en-US" sz="3000" dirty="0"/>
              <a:t> </a:t>
            </a:r>
            <a:r>
              <a:rPr lang="en-US" sz="3000" dirty="0" err="1"/>
              <a:t>người</a:t>
            </a:r>
            <a:r>
              <a:rPr lang="en-US" sz="3000" dirty="0"/>
              <a:t> </a:t>
            </a:r>
            <a:r>
              <a:rPr lang="en-US" sz="3000" dirty="0" err="1"/>
              <a:t>thuyết</a:t>
            </a:r>
            <a:r>
              <a:rPr lang="en-US" sz="3000" dirty="0"/>
              <a:t> </a:t>
            </a:r>
            <a:r>
              <a:rPr lang="en-US" sz="3000" dirty="0" err="1"/>
              <a:t>trình</a:t>
            </a:r>
            <a:r>
              <a:rPr lang="en-US" sz="3000" dirty="0"/>
              <a:t>, </a:t>
            </a:r>
            <a:r>
              <a:rPr lang="en-US" sz="3000" dirty="0" err="1"/>
              <a:t>diễn</a:t>
            </a:r>
            <a:r>
              <a:rPr lang="en-US" sz="3000" dirty="0"/>
              <a:t> </a:t>
            </a:r>
            <a:r>
              <a:rPr lang="en-US" sz="3000" dirty="0" err="1"/>
              <a:t>giảng</a:t>
            </a:r>
            <a:r>
              <a:rPr lang="en-US" sz="3000" dirty="0"/>
              <a:t>, </a:t>
            </a:r>
            <a:r>
              <a:rPr lang="en-US" sz="3000" dirty="0" err="1"/>
              <a:t>là</a:t>
            </a:r>
            <a:r>
              <a:rPr lang="en-US" sz="3000" dirty="0"/>
              <a:t> </a:t>
            </a:r>
            <a:r>
              <a:rPr lang="en-US" sz="3000" dirty="0" err="1"/>
              <a:t>kho</a:t>
            </a:r>
            <a:r>
              <a:rPr lang="en-US" sz="3000" dirty="0"/>
              <a:t> tri </a:t>
            </a:r>
            <a:r>
              <a:rPr lang="en-US" sz="3000" dirty="0" err="1"/>
              <a:t>thức</a:t>
            </a:r>
            <a:r>
              <a:rPr lang="en-US" sz="3000" dirty="0"/>
              <a:t> </a:t>
            </a:r>
            <a:r>
              <a:rPr lang="en-US" sz="3000" dirty="0" err="1"/>
              <a:t>sống</a:t>
            </a:r>
            <a:r>
              <a:rPr lang="en-US" sz="3000" dirty="0"/>
              <a:t>, </a:t>
            </a:r>
            <a:r>
              <a:rPr lang="en-US" sz="3000" dirty="0" err="1"/>
              <a:t>học</a:t>
            </a:r>
            <a:r>
              <a:rPr lang="en-US" sz="3000" dirty="0"/>
              <a:t> </a:t>
            </a:r>
            <a:r>
              <a:rPr lang="en-US" sz="3000" dirty="0" err="1"/>
              <a:t>sinh</a:t>
            </a:r>
            <a:r>
              <a:rPr lang="en-US" sz="3000" dirty="0"/>
              <a:t> </a:t>
            </a:r>
            <a:r>
              <a:rPr lang="en-US" sz="3000" dirty="0" err="1"/>
              <a:t>là</a:t>
            </a:r>
            <a:r>
              <a:rPr lang="en-US" sz="3000" dirty="0"/>
              <a:t> </a:t>
            </a:r>
            <a:r>
              <a:rPr lang="en-US" sz="3000" dirty="0" err="1"/>
              <a:t>người</a:t>
            </a:r>
            <a:r>
              <a:rPr lang="en-US" sz="3000" dirty="0"/>
              <a:t> </a:t>
            </a:r>
            <a:r>
              <a:rPr lang="en-US" sz="3000" dirty="0" err="1"/>
              <a:t>nghe</a:t>
            </a:r>
            <a:r>
              <a:rPr lang="en-US" sz="3000" dirty="0"/>
              <a:t>, </a:t>
            </a:r>
            <a:r>
              <a:rPr lang="en-US" sz="3000" dirty="0" err="1"/>
              <a:t>nhớ</a:t>
            </a:r>
            <a:r>
              <a:rPr lang="en-US" sz="3000" dirty="0"/>
              <a:t>, </a:t>
            </a:r>
            <a:r>
              <a:rPr lang="en-US" sz="3000" dirty="0" err="1"/>
              <a:t>ghi</a:t>
            </a:r>
            <a:r>
              <a:rPr lang="en-US" sz="3000" dirty="0"/>
              <a:t> </a:t>
            </a:r>
            <a:r>
              <a:rPr lang="en-US" sz="3000" dirty="0" err="1"/>
              <a:t>chép</a:t>
            </a:r>
            <a:r>
              <a:rPr lang="en-US" sz="3000" dirty="0"/>
              <a:t> </a:t>
            </a:r>
            <a:r>
              <a:rPr lang="en-US" sz="3000" dirty="0" err="1"/>
              <a:t>và</a:t>
            </a:r>
            <a:r>
              <a:rPr lang="en-US" sz="3000" dirty="0"/>
              <a:t> </a:t>
            </a:r>
            <a:r>
              <a:rPr lang="en-US" sz="3000" dirty="0" err="1"/>
              <a:t>suy</a:t>
            </a:r>
            <a:r>
              <a:rPr lang="en-US" sz="3000" dirty="0"/>
              <a:t> </a:t>
            </a:r>
            <a:r>
              <a:rPr lang="en-US" sz="3000" dirty="0" err="1"/>
              <a:t>nghĩ</a:t>
            </a:r>
            <a:r>
              <a:rPr lang="en-US" sz="3000" dirty="0"/>
              <a:t> </a:t>
            </a:r>
            <a:r>
              <a:rPr lang="en-US" sz="3000" dirty="0" err="1"/>
              <a:t>theo.</a:t>
            </a:r>
            <a:r>
              <a:rPr lang="en-US" sz="3000" dirty="0"/>
              <a:t> </a:t>
            </a:r>
            <a:r>
              <a:rPr lang="en-US" sz="3000" dirty="0" err="1"/>
              <a:t>Với</a:t>
            </a:r>
            <a:r>
              <a:rPr lang="en-US" sz="3000" dirty="0"/>
              <a:t> </a:t>
            </a:r>
            <a:r>
              <a:rPr lang="en-US" sz="3000" dirty="0" err="1"/>
              <a:t>hình</a:t>
            </a:r>
            <a:r>
              <a:rPr lang="en-US" sz="3000" dirty="0"/>
              <a:t> </a:t>
            </a:r>
            <a:r>
              <a:rPr lang="en-US" sz="3000" dirty="0" err="1"/>
              <a:t>thức</a:t>
            </a:r>
            <a:r>
              <a:rPr lang="en-US" sz="3000" dirty="0"/>
              <a:t> </a:t>
            </a:r>
            <a:r>
              <a:rPr lang="en-US" sz="3000" dirty="0" err="1"/>
              <a:t>dạy</a:t>
            </a:r>
            <a:r>
              <a:rPr lang="en-US" sz="3000" dirty="0"/>
              <a:t> </a:t>
            </a:r>
            <a:r>
              <a:rPr lang="en-US" sz="3000" dirty="0" err="1"/>
              <a:t>học</a:t>
            </a:r>
            <a:r>
              <a:rPr lang="en-US" sz="3000" dirty="0"/>
              <a:t> </a:t>
            </a:r>
            <a:r>
              <a:rPr lang="en-US" sz="3000" dirty="0" err="1"/>
              <a:t>truyền</a:t>
            </a:r>
            <a:r>
              <a:rPr lang="en-US" sz="3000" dirty="0"/>
              <a:t> </a:t>
            </a:r>
            <a:r>
              <a:rPr lang="en-US" sz="3000" dirty="0" err="1"/>
              <a:t>thống</a:t>
            </a:r>
            <a:r>
              <a:rPr lang="en-US" sz="3000" dirty="0"/>
              <a:t>, </a:t>
            </a:r>
            <a:r>
              <a:rPr lang="en-US" sz="3000" dirty="0" err="1"/>
              <a:t>giáo</a:t>
            </a:r>
            <a:r>
              <a:rPr lang="en-US" sz="3000" dirty="0"/>
              <a:t> </a:t>
            </a:r>
            <a:r>
              <a:rPr lang="en-US" sz="3000" dirty="0" err="1"/>
              <a:t>viên</a:t>
            </a:r>
            <a:r>
              <a:rPr lang="en-US" sz="3000" dirty="0"/>
              <a:t> </a:t>
            </a:r>
            <a:r>
              <a:rPr lang="en-US" sz="3000" dirty="0" err="1"/>
              <a:t>là</a:t>
            </a:r>
            <a:r>
              <a:rPr lang="en-US" sz="3000" dirty="0"/>
              <a:t> </a:t>
            </a:r>
            <a:r>
              <a:rPr lang="en-US" sz="3000" dirty="0" err="1"/>
              <a:t>chủ</a:t>
            </a:r>
            <a:r>
              <a:rPr lang="en-US" sz="3000" dirty="0"/>
              <a:t> </a:t>
            </a:r>
            <a:r>
              <a:rPr lang="en-US" sz="3000" dirty="0" err="1"/>
              <a:t>thể</a:t>
            </a:r>
            <a:r>
              <a:rPr lang="en-US" sz="3000" dirty="0"/>
              <a:t>, </a:t>
            </a:r>
            <a:r>
              <a:rPr lang="en-US" sz="3000" dirty="0" err="1"/>
              <a:t>là</a:t>
            </a:r>
            <a:r>
              <a:rPr lang="en-US" sz="3000" dirty="0"/>
              <a:t> </a:t>
            </a:r>
            <a:r>
              <a:rPr lang="en-US" sz="3000" dirty="0" err="1"/>
              <a:t>tâm</a:t>
            </a:r>
            <a:r>
              <a:rPr lang="en-US" sz="3000" dirty="0"/>
              <a:t> </a:t>
            </a:r>
            <a:r>
              <a:rPr lang="en-US" sz="3000" dirty="0" err="1"/>
              <a:t>điểm</a:t>
            </a:r>
            <a:r>
              <a:rPr lang="en-US" sz="3000" dirty="0"/>
              <a:t>, </a:t>
            </a:r>
            <a:r>
              <a:rPr lang="en-US" sz="3000" dirty="0" err="1"/>
              <a:t>học</a:t>
            </a:r>
            <a:r>
              <a:rPr lang="en-US" sz="3000" dirty="0"/>
              <a:t> </a:t>
            </a:r>
            <a:r>
              <a:rPr lang="en-US" sz="3000" dirty="0" err="1"/>
              <a:t>sinh</a:t>
            </a:r>
            <a:r>
              <a:rPr lang="en-US" sz="3000" dirty="0"/>
              <a:t> </a:t>
            </a:r>
            <a:r>
              <a:rPr lang="en-US" sz="3000" dirty="0" err="1"/>
              <a:t>là</a:t>
            </a:r>
            <a:r>
              <a:rPr lang="en-US" sz="3000" dirty="0"/>
              <a:t> </a:t>
            </a:r>
            <a:r>
              <a:rPr lang="en-US" sz="3000" dirty="0" err="1"/>
              <a:t>khách</a:t>
            </a:r>
            <a:r>
              <a:rPr lang="en-US" sz="3000" dirty="0"/>
              <a:t> </a:t>
            </a:r>
            <a:r>
              <a:rPr lang="en-US" sz="3000" dirty="0" err="1"/>
              <a:t>thể</a:t>
            </a:r>
            <a:r>
              <a:rPr lang="en-US" sz="3000" dirty="0"/>
              <a:t>, </a:t>
            </a:r>
            <a:r>
              <a:rPr lang="en-US" sz="3000" dirty="0" err="1"/>
              <a:t>là</a:t>
            </a:r>
            <a:r>
              <a:rPr lang="en-US" sz="3000" dirty="0"/>
              <a:t> </a:t>
            </a:r>
            <a:r>
              <a:rPr lang="en-US" sz="3000" dirty="0" err="1"/>
              <a:t>quỹ</a:t>
            </a:r>
            <a:r>
              <a:rPr lang="en-US" sz="3000" dirty="0"/>
              <a:t> </a:t>
            </a:r>
            <a:r>
              <a:rPr lang="en-US" sz="3000" dirty="0" err="1"/>
              <a:t>đạo</a:t>
            </a:r>
            <a:r>
              <a:rPr lang="en-US" sz="3000" dirty="0"/>
              <a:t>.</a:t>
            </a:r>
          </a:p>
        </p:txBody>
      </p:sp>
    </p:spTree>
    <p:extLst>
      <p:ext uri="{BB962C8B-B14F-4D97-AF65-F5344CB8AC3E}">
        <p14:creationId xmlns:p14="http://schemas.microsoft.com/office/powerpoint/2010/main" val="3262742180"/>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21" fill="hold" grpId="0" nodeType="clickEffect">
                                  <p:stCondLst>
                                    <p:cond delay="0"/>
                                  </p:stCondLst>
                                  <p:childTnLst>
                                    <p:animEffect transition="out" filter="barn(inVertical)">
                                      <p:cBhvr>
                                        <p:cTn id="6" dur="500"/>
                                        <p:tgtEl>
                                          <p:spTgt spid="3">
                                            <p:txEl>
                                              <p:pRg st="0" end="0"/>
                                            </p:txEl>
                                          </p:spTgt>
                                        </p:tgtEl>
                                      </p:cBhvr>
                                    </p:animEffect>
                                    <p:set>
                                      <p:cBhvr>
                                        <p:cTn id="7" dur="1" fill="hold">
                                          <p:stCondLst>
                                            <p:cond delay="499"/>
                                          </p:stCondLst>
                                        </p:cTn>
                                        <p:tgtEl>
                                          <p:spTgt spid="3">
                                            <p:txEl>
                                              <p:pRg st="0" end="0"/>
                                            </p:txEl>
                                          </p:spTgt>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6" presetClass="exit" presetSubtype="21" fill="hold" grpId="0" nodeType="clickEffect">
                                  <p:stCondLst>
                                    <p:cond delay="0"/>
                                  </p:stCondLst>
                                  <p:childTnLst>
                                    <p:animEffect transition="out" filter="barn(inVertical)">
                                      <p:cBhvr>
                                        <p:cTn id="11" dur="500"/>
                                        <p:tgtEl>
                                          <p:spTgt spid="3">
                                            <p:txEl>
                                              <p:pRg st="1" end="1"/>
                                            </p:txEl>
                                          </p:spTgt>
                                        </p:tgtEl>
                                      </p:cBhvr>
                                    </p:animEffect>
                                    <p:set>
                                      <p:cBhvr>
                                        <p:cTn id="12" dur="1" fill="hold">
                                          <p:stCondLst>
                                            <p:cond delay="499"/>
                                          </p:stCondLst>
                                        </p:cTn>
                                        <p:tgtEl>
                                          <p:spTgt spid="3">
                                            <p:txEl>
                                              <p:pRg st="1" end="1"/>
                                            </p:txEl>
                                          </p:spTgt>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6" presetClass="exit" presetSubtype="21" fill="hold" grpId="0" nodeType="clickEffect">
                                  <p:stCondLst>
                                    <p:cond delay="0"/>
                                  </p:stCondLst>
                                  <p:childTnLst>
                                    <p:animEffect transition="out" filter="barn(inVertical)">
                                      <p:cBhvr>
                                        <p:cTn id="16" dur="500"/>
                                        <p:tgtEl>
                                          <p:spTgt spid="3">
                                            <p:bg/>
                                          </p:spTgt>
                                        </p:tgtEl>
                                      </p:cBhvr>
                                    </p:animEffect>
                                    <p:set>
                                      <p:cBhvr>
                                        <p:cTn id="17" dur="1" fill="hold">
                                          <p:stCondLst>
                                            <p:cond delay="499"/>
                                          </p:stCondLst>
                                        </p:cTn>
                                        <p:tgtEl>
                                          <p:spTgt spid="3">
                                            <p:bg/>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4493" y="274638"/>
            <a:ext cx="8395015" cy="1143000"/>
          </a:xfrm>
        </p:spPr>
        <p:txBody>
          <a:bodyPr>
            <a:normAutofit fontScale="90000"/>
          </a:bodyPr>
          <a:lstStyle/>
          <a:p>
            <a:r>
              <a:rPr lang="en-US" b="1" dirty="0">
                <a:solidFill>
                  <a:srgbClr val="FF0000"/>
                </a:solidFill>
              </a:rPr>
              <a:t>1.2. </a:t>
            </a:r>
            <a:r>
              <a:rPr lang="en-US" b="1" dirty="0" err="1">
                <a:solidFill>
                  <a:srgbClr val="FF0000"/>
                </a:solidFill>
              </a:rPr>
              <a:t>Dạy</a:t>
            </a:r>
            <a:r>
              <a:rPr lang="en-US" b="1" dirty="0">
                <a:solidFill>
                  <a:srgbClr val="FF0000"/>
                </a:solidFill>
              </a:rPr>
              <a:t> </a:t>
            </a:r>
            <a:r>
              <a:rPr lang="en-US" b="1" dirty="0" err="1">
                <a:solidFill>
                  <a:srgbClr val="FF0000"/>
                </a:solidFill>
              </a:rPr>
              <a:t>học</a:t>
            </a:r>
            <a:r>
              <a:rPr lang="en-US" b="1" dirty="0">
                <a:solidFill>
                  <a:srgbClr val="FF0000"/>
                </a:solidFill>
              </a:rPr>
              <a:t> </a:t>
            </a:r>
            <a:r>
              <a:rPr lang="en-US" b="1" dirty="0" err="1">
                <a:solidFill>
                  <a:srgbClr val="FF0000"/>
                </a:solidFill>
              </a:rPr>
              <a:t>theo</a:t>
            </a:r>
            <a:r>
              <a:rPr lang="en-US" b="1" dirty="0">
                <a:solidFill>
                  <a:srgbClr val="FF0000"/>
                </a:solidFill>
              </a:rPr>
              <a:t> </a:t>
            </a:r>
            <a:r>
              <a:rPr lang="en-US" b="1" dirty="0" err="1">
                <a:solidFill>
                  <a:srgbClr val="FF0000"/>
                </a:solidFill>
              </a:rPr>
              <a:t>hình</a:t>
            </a:r>
            <a:r>
              <a:rPr lang="en-US" b="1" dirty="0">
                <a:solidFill>
                  <a:srgbClr val="FF0000"/>
                </a:solidFill>
              </a:rPr>
              <a:t> </a:t>
            </a:r>
            <a:r>
              <a:rPr lang="en-US" b="1" dirty="0" err="1">
                <a:solidFill>
                  <a:srgbClr val="FF0000"/>
                </a:solidFill>
              </a:rPr>
              <a:t>thức</a:t>
            </a:r>
            <a:r>
              <a:rPr lang="en-US" b="1" dirty="0">
                <a:solidFill>
                  <a:srgbClr val="FF0000"/>
                </a:solidFill>
              </a:rPr>
              <a:t> </a:t>
            </a:r>
            <a:r>
              <a:rPr lang="en-US" b="1" dirty="0" err="1">
                <a:solidFill>
                  <a:srgbClr val="FF0000"/>
                </a:solidFill>
              </a:rPr>
              <a:t>trực</a:t>
            </a:r>
            <a:r>
              <a:rPr lang="en-US" b="1" dirty="0">
                <a:solidFill>
                  <a:srgbClr val="FF0000"/>
                </a:solidFill>
              </a:rPr>
              <a:t> </a:t>
            </a:r>
            <a:r>
              <a:rPr lang="en-US" b="1" dirty="0" err="1">
                <a:solidFill>
                  <a:srgbClr val="FF0000"/>
                </a:solidFill>
              </a:rPr>
              <a:t>tuyến</a:t>
            </a:r>
            <a:r>
              <a:rPr lang="en-US" b="1" dirty="0">
                <a:solidFill>
                  <a:srgbClr val="FF0000"/>
                </a:solidFill>
              </a:rPr>
              <a:t> (E – Learning)</a:t>
            </a:r>
            <a:r>
              <a:rPr lang="en-US" dirty="0">
                <a:solidFill>
                  <a:srgbClr val="FF0000"/>
                </a:solidFill>
              </a:rPr>
              <a:t/>
            </a:r>
            <a:br>
              <a:rPr lang="en-US" dirty="0">
                <a:solidFill>
                  <a:srgbClr val="FF0000"/>
                </a:solidFill>
              </a:rPr>
            </a:br>
            <a:endParaRPr lang="en-US" dirty="0">
              <a:solidFill>
                <a:srgbClr val="FF0000"/>
              </a:solidFill>
            </a:endParaRPr>
          </a:p>
        </p:txBody>
      </p:sp>
      <p:sp>
        <p:nvSpPr>
          <p:cNvPr id="3" name="Content Placeholder 2"/>
          <p:cNvSpPr>
            <a:spLocks noGrp="1"/>
          </p:cNvSpPr>
          <p:nvPr>
            <p:ph idx="1"/>
          </p:nvPr>
        </p:nvSpPr>
        <p:spPr>
          <a:xfrm>
            <a:off x="457200" y="1874837"/>
            <a:ext cx="8229600" cy="4525963"/>
          </a:xfrm>
        </p:spPr>
        <p:txBody>
          <a:bodyPr/>
          <a:lstStyle/>
          <a:p>
            <a:pPr marL="0" indent="0" algn="just">
              <a:buNone/>
            </a:pPr>
            <a:r>
              <a:rPr lang="en-US" dirty="0" smtClean="0"/>
              <a:t>	</a:t>
            </a:r>
            <a:r>
              <a:rPr lang="en-US" dirty="0" err="1" smtClean="0"/>
              <a:t>Là</a:t>
            </a:r>
            <a:r>
              <a:rPr lang="en-US" dirty="0" smtClean="0"/>
              <a:t> </a:t>
            </a:r>
            <a:r>
              <a:rPr lang="en-US" dirty="0" err="1"/>
              <a:t>hình</a:t>
            </a:r>
            <a:r>
              <a:rPr lang="en-US" dirty="0"/>
              <a:t> </a:t>
            </a:r>
            <a:r>
              <a:rPr lang="en-US" dirty="0" err="1"/>
              <a:t>thức</a:t>
            </a:r>
            <a:r>
              <a:rPr lang="en-US" dirty="0"/>
              <a:t> </a:t>
            </a:r>
            <a:r>
              <a:rPr lang="en-US" dirty="0" err="1"/>
              <a:t>dạy</a:t>
            </a:r>
            <a:r>
              <a:rPr lang="en-US" dirty="0"/>
              <a:t> </a:t>
            </a:r>
            <a:r>
              <a:rPr lang="en-US" dirty="0" err="1"/>
              <a:t>học</a:t>
            </a:r>
            <a:r>
              <a:rPr lang="en-US" dirty="0"/>
              <a:t> </a:t>
            </a:r>
            <a:r>
              <a:rPr lang="en-US" dirty="0" err="1"/>
              <a:t>mà</a:t>
            </a:r>
            <a:r>
              <a:rPr lang="en-US" dirty="0"/>
              <a:t> </a:t>
            </a:r>
            <a:r>
              <a:rPr lang="en-US" dirty="0" err="1"/>
              <a:t>trong</a:t>
            </a:r>
            <a:r>
              <a:rPr lang="en-US" dirty="0"/>
              <a:t> </a:t>
            </a:r>
            <a:r>
              <a:rPr lang="en-US" dirty="0" err="1"/>
              <a:t>đó</a:t>
            </a:r>
            <a:r>
              <a:rPr lang="en-US" dirty="0"/>
              <a:t> </a:t>
            </a:r>
            <a:r>
              <a:rPr lang="en-US" dirty="0" err="1"/>
              <a:t>người</a:t>
            </a:r>
            <a:r>
              <a:rPr lang="en-US" dirty="0"/>
              <a:t> </a:t>
            </a:r>
            <a:r>
              <a:rPr lang="en-US" dirty="0" err="1"/>
              <a:t>dạy</a:t>
            </a:r>
            <a:r>
              <a:rPr lang="en-US" dirty="0"/>
              <a:t> </a:t>
            </a:r>
            <a:r>
              <a:rPr lang="en-US" dirty="0" err="1"/>
              <a:t>và</a:t>
            </a:r>
            <a:r>
              <a:rPr lang="en-US" dirty="0"/>
              <a:t> </a:t>
            </a:r>
            <a:r>
              <a:rPr lang="en-US" dirty="0" err="1"/>
              <a:t>người</a:t>
            </a:r>
            <a:r>
              <a:rPr lang="en-US" dirty="0"/>
              <a:t> </a:t>
            </a:r>
            <a:r>
              <a:rPr lang="en-US" dirty="0" err="1"/>
              <a:t>học</a:t>
            </a:r>
            <a:r>
              <a:rPr lang="en-US" dirty="0"/>
              <a:t> </a:t>
            </a:r>
            <a:r>
              <a:rPr lang="en-US" dirty="0" err="1"/>
              <a:t>có</a:t>
            </a:r>
            <a:r>
              <a:rPr lang="en-US" dirty="0"/>
              <a:t> </a:t>
            </a:r>
            <a:r>
              <a:rPr lang="en-US" dirty="0" err="1"/>
              <a:t>thể</a:t>
            </a:r>
            <a:r>
              <a:rPr lang="en-US" dirty="0"/>
              <a:t> </a:t>
            </a:r>
            <a:r>
              <a:rPr lang="en-US" dirty="0" err="1"/>
              <a:t>giao</a:t>
            </a:r>
            <a:r>
              <a:rPr lang="en-US" dirty="0"/>
              <a:t> </a:t>
            </a:r>
            <a:r>
              <a:rPr lang="en-US" dirty="0" err="1"/>
              <a:t>tiếp</a:t>
            </a:r>
            <a:r>
              <a:rPr lang="en-US" dirty="0"/>
              <a:t> </a:t>
            </a:r>
            <a:r>
              <a:rPr lang="en-US" dirty="0" err="1"/>
              <a:t>với</a:t>
            </a:r>
            <a:r>
              <a:rPr lang="en-US" dirty="0"/>
              <a:t> </a:t>
            </a:r>
            <a:r>
              <a:rPr lang="en-US" dirty="0" err="1"/>
              <a:t>nhau</a:t>
            </a:r>
            <a:r>
              <a:rPr lang="en-US" dirty="0"/>
              <a:t> qua </a:t>
            </a:r>
            <a:r>
              <a:rPr lang="en-US" dirty="0" err="1"/>
              <a:t>mạng</a:t>
            </a:r>
            <a:r>
              <a:rPr lang="en-US" dirty="0"/>
              <a:t> </a:t>
            </a:r>
            <a:r>
              <a:rPr lang="en-US" dirty="0" err="1"/>
              <a:t>dưới</a:t>
            </a:r>
            <a:r>
              <a:rPr lang="en-US" dirty="0"/>
              <a:t> </a:t>
            </a:r>
            <a:r>
              <a:rPr lang="en-US" dirty="0" err="1"/>
              <a:t>các</a:t>
            </a:r>
            <a:r>
              <a:rPr lang="en-US" dirty="0"/>
              <a:t> </a:t>
            </a:r>
            <a:r>
              <a:rPr lang="en-US" dirty="0" err="1"/>
              <a:t>hình</a:t>
            </a:r>
            <a:r>
              <a:rPr lang="en-US" dirty="0"/>
              <a:t> </a:t>
            </a:r>
            <a:r>
              <a:rPr lang="en-US" dirty="0" err="1"/>
              <a:t>thức</a:t>
            </a:r>
            <a:r>
              <a:rPr lang="en-US" dirty="0"/>
              <a:t> </a:t>
            </a:r>
            <a:r>
              <a:rPr lang="en-US" dirty="0" err="1"/>
              <a:t>như</a:t>
            </a:r>
            <a:r>
              <a:rPr lang="en-US" dirty="0"/>
              <a:t>: email, </a:t>
            </a:r>
            <a:r>
              <a:rPr lang="en-US" dirty="0" err="1"/>
              <a:t>thảo</a:t>
            </a:r>
            <a:r>
              <a:rPr lang="en-US" dirty="0"/>
              <a:t> </a:t>
            </a:r>
            <a:r>
              <a:rPr lang="en-US" dirty="0" err="1"/>
              <a:t>luận</a:t>
            </a:r>
            <a:r>
              <a:rPr lang="en-US" dirty="0"/>
              <a:t> </a:t>
            </a:r>
            <a:r>
              <a:rPr lang="en-US" dirty="0" err="1"/>
              <a:t>trực</a:t>
            </a:r>
            <a:r>
              <a:rPr lang="en-US" dirty="0"/>
              <a:t> </a:t>
            </a:r>
            <a:r>
              <a:rPr lang="en-US" dirty="0" err="1"/>
              <a:t>tuyến</a:t>
            </a:r>
            <a:r>
              <a:rPr lang="en-US" dirty="0"/>
              <a:t> (chat), </a:t>
            </a:r>
            <a:r>
              <a:rPr lang="en-US" dirty="0" err="1"/>
              <a:t>diễn</a:t>
            </a:r>
            <a:r>
              <a:rPr lang="en-US" dirty="0"/>
              <a:t> </a:t>
            </a:r>
            <a:r>
              <a:rPr lang="en-US" dirty="0" err="1"/>
              <a:t>đàn</a:t>
            </a:r>
            <a:r>
              <a:rPr lang="en-US" dirty="0"/>
              <a:t>, </a:t>
            </a:r>
            <a:r>
              <a:rPr lang="en-US" dirty="0" err="1"/>
              <a:t>hội</a:t>
            </a:r>
            <a:r>
              <a:rPr lang="en-US" dirty="0"/>
              <a:t> </a:t>
            </a:r>
            <a:r>
              <a:rPr lang="en-US" dirty="0" err="1"/>
              <a:t>thảo</a:t>
            </a:r>
            <a:r>
              <a:rPr lang="en-US" dirty="0"/>
              <a:t>…</a:t>
            </a:r>
            <a:r>
              <a:rPr lang="en-US" dirty="0" err="1"/>
              <a:t>các</a:t>
            </a:r>
            <a:r>
              <a:rPr lang="en-US" dirty="0"/>
              <a:t> </a:t>
            </a:r>
            <a:r>
              <a:rPr lang="en-US" dirty="0" err="1"/>
              <a:t>nội</a:t>
            </a:r>
            <a:r>
              <a:rPr lang="en-US" dirty="0"/>
              <a:t> dung </a:t>
            </a:r>
            <a:r>
              <a:rPr lang="en-US" dirty="0" err="1"/>
              <a:t>học</a:t>
            </a:r>
            <a:r>
              <a:rPr lang="en-US" dirty="0"/>
              <a:t> </a:t>
            </a:r>
            <a:r>
              <a:rPr lang="en-US" dirty="0" err="1"/>
              <a:t>tập</a:t>
            </a:r>
            <a:r>
              <a:rPr lang="en-US" dirty="0"/>
              <a:t> </a:t>
            </a:r>
            <a:r>
              <a:rPr lang="en-US" dirty="0" err="1"/>
              <a:t>có</a:t>
            </a:r>
            <a:r>
              <a:rPr lang="en-US" dirty="0"/>
              <a:t> </a:t>
            </a:r>
            <a:r>
              <a:rPr lang="en-US" dirty="0" err="1"/>
              <a:t>thể</a:t>
            </a:r>
            <a:r>
              <a:rPr lang="en-US" dirty="0"/>
              <a:t> </a:t>
            </a:r>
            <a:r>
              <a:rPr lang="en-US" dirty="0" err="1"/>
              <a:t>được</a:t>
            </a:r>
            <a:r>
              <a:rPr lang="en-US" dirty="0"/>
              <a:t> </a:t>
            </a:r>
            <a:r>
              <a:rPr lang="en-US" dirty="0" err="1"/>
              <a:t>phân</a:t>
            </a:r>
            <a:r>
              <a:rPr lang="en-US" dirty="0"/>
              <a:t> </a:t>
            </a:r>
            <a:r>
              <a:rPr lang="en-US" dirty="0" err="1"/>
              <a:t>phát</a:t>
            </a:r>
            <a:r>
              <a:rPr lang="en-US" dirty="0"/>
              <a:t> qua </a:t>
            </a:r>
            <a:r>
              <a:rPr lang="en-US" dirty="0" err="1"/>
              <a:t>các</a:t>
            </a:r>
            <a:r>
              <a:rPr lang="en-US" dirty="0"/>
              <a:t> </a:t>
            </a:r>
            <a:r>
              <a:rPr lang="en-US" dirty="0" err="1"/>
              <a:t>công</a:t>
            </a:r>
            <a:r>
              <a:rPr lang="en-US" dirty="0"/>
              <a:t> </a:t>
            </a:r>
            <a:r>
              <a:rPr lang="en-US" dirty="0" err="1"/>
              <a:t>cụ</a:t>
            </a:r>
            <a:r>
              <a:rPr lang="en-US" dirty="0"/>
              <a:t> </a:t>
            </a:r>
            <a:r>
              <a:rPr lang="en-US" dirty="0" err="1"/>
              <a:t>điện</a:t>
            </a:r>
            <a:r>
              <a:rPr lang="en-US" dirty="0"/>
              <a:t> </a:t>
            </a:r>
            <a:r>
              <a:rPr lang="en-US" dirty="0" err="1"/>
              <a:t>tử</a:t>
            </a:r>
            <a:r>
              <a:rPr lang="en-US" dirty="0"/>
              <a:t> </a:t>
            </a:r>
            <a:r>
              <a:rPr lang="en-US" dirty="0" err="1"/>
              <a:t>hiện</a:t>
            </a:r>
            <a:r>
              <a:rPr lang="en-US" dirty="0"/>
              <a:t> </a:t>
            </a:r>
            <a:r>
              <a:rPr lang="en-US" dirty="0" err="1"/>
              <a:t>đại</a:t>
            </a:r>
            <a:r>
              <a:rPr lang="en-US" dirty="0"/>
              <a:t> </a:t>
            </a:r>
            <a:r>
              <a:rPr lang="en-US" dirty="0" err="1"/>
              <a:t>như</a:t>
            </a:r>
            <a:r>
              <a:rPr lang="en-US" dirty="0"/>
              <a:t> </a:t>
            </a:r>
            <a:r>
              <a:rPr lang="en-US" dirty="0" err="1"/>
              <a:t>máy</a:t>
            </a:r>
            <a:r>
              <a:rPr lang="en-US" dirty="0"/>
              <a:t> </a:t>
            </a:r>
            <a:r>
              <a:rPr lang="en-US" dirty="0" err="1"/>
              <a:t>tính</a:t>
            </a:r>
            <a:r>
              <a:rPr lang="en-US" dirty="0"/>
              <a:t>, </a:t>
            </a:r>
            <a:r>
              <a:rPr lang="en-US" dirty="0" err="1"/>
              <a:t>mạng</a:t>
            </a:r>
            <a:r>
              <a:rPr lang="en-US" dirty="0"/>
              <a:t> </a:t>
            </a:r>
            <a:r>
              <a:rPr lang="en-US" dirty="0" err="1"/>
              <a:t>vệ</a:t>
            </a:r>
            <a:r>
              <a:rPr lang="en-US" dirty="0"/>
              <a:t> </a:t>
            </a:r>
            <a:r>
              <a:rPr lang="en-US" dirty="0" err="1"/>
              <a:t>tinh</a:t>
            </a:r>
            <a:r>
              <a:rPr lang="en-US" dirty="0"/>
              <a:t>, internet, </a:t>
            </a:r>
            <a:r>
              <a:rPr lang="en-US" dirty="0" err="1"/>
              <a:t>các</a:t>
            </a:r>
            <a:r>
              <a:rPr lang="en-US" dirty="0"/>
              <a:t> website, </a:t>
            </a:r>
            <a:r>
              <a:rPr lang="en-US" dirty="0" err="1"/>
              <a:t>hoặc</a:t>
            </a:r>
            <a:r>
              <a:rPr lang="en-US" dirty="0"/>
              <a:t> </a:t>
            </a:r>
            <a:r>
              <a:rPr lang="en-US" dirty="0" err="1"/>
              <a:t>có</a:t>
            </a:r>
            <a:r>
              <a:rPr lang="en-US" dirty="0"/>
              <a:t> </a:t>
            </a:r>
            <a:r>
              <a:rPr lang="en-US" dirty="0" err="1"/>
              <a:t>thể</a:t>
            </a:r>
            <a:r>
              <a:rPr lang="en-US" dirty="0"/>
              <a:t> </a:t>
            </a:r>
            <a:r>
              <a:rPr lang="en-US" dirty="0" err="1"/>
              <a:t>thu</a:t>
            </a:r>
            <a:r>
              <a:rPr lang="en-US" dirty="0"/>
              <a:t> </a:t>
            </a:r>
            <a:r>
              <a:rPr lang="en-US" dirty="0" err="1"/>
              <a:t>được</a:t>
            </a:r>
            <a:r>
              <a:rPr lang="en-US" dirty="0"/>
              <a:t> </a:t>
            </a:r>
            <a:r>
              <a:rPr lang="en-US" dirty="0" err="1"/>
              <a:t>từ</a:t>
            </a:r>
            <a:r>
              <a:rPr lang="en-US" dirty="0"/>
              <a:t> </a:t>
            </a:r>
            <a:r>
              <a:rPr lang="en-US" dirty="0" err="1"/>
              <a:t>đĩa</a:t>
            </a:r>
            <a:r>
              <a:rPr lang="en-US" dirty="0"/>
              <a:t> CD, </a:t>
            </a:r>
            <a:r>
              <a:rPr lang="en-US" dirty="0" err="1"/>
              <a:t>băng</a:t>
            </a:r>
            <a:r>
              <a:rPr lang="en-US" dirty="0"/>
              <a:t> video, audio…</a:t>
            </a:r>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1" y="1260764"/>
            <a:ext cx="9067800" cy="55972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538711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xit" presetSubtype="32" fill="hold" nodeType="clickEffect">
                                  <p:stCondLst>
                                    <p:cond delay="0"/>
                                  </p:stCondLst>
                                  <p:childTnLst>
                                    <p:animEffect transition="out" filter="circle(out)">
                                      <p:cBhvr>
                                        <p:cTn id="6" dur="2000"/>
                                        <p:tgtEl>
                                          <p:spTgt spid="14338"/>
                                        </p:tgtEl>
                                      </p:cBhvr>
                                    </p:animEffect>
                                    <p:set>
                                      <p:cBhvr>
                                        <p:cTn id="7" dur="1" fill="hold">
                                          <p:stCondLst>
                                            <p:cond delay="1999"/>
                                          </p:stCondLst>
                                        </p:cTn>
                                        <p:tgtEl>
                                          <p:spTgt spid="1433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solidFill>
                  <a:srgbClr val="FF0000"/>
                </a:solidFill>
              </a:rPr>
              <a:t>Dạy</a:t>
            </a:r>
            <a:r>
              <a:rPr lang="en-US" dirty="0" smtClean="0">
                <a:solidFill>
                  <a:srgbClr val="FF0000"/>
                </a:solidFill>
              </a:rPr>
              <a:t> </a:t>
            </a:r>
            <a:r>
              <a:rPr lang="en-US" dirty="0" err="1" smtClean="0">
                <a:solidFill>
                  <a:srgbClr val="FF0000"/>
                </a:solidFill>
              </a:rPr>
              <a:t>học</a:t>
            </a:r>
            <a:r>
              <a:rPr lang="en-US" dirty="0" smtClean="0">
                <a:solidFill>
                  <a:srgbClr val="FF0000"/>
                </a:solidFill>
              </a:rPr>
              <a:t> </a:t>
            </a:r>
            <a:r>
              <a:rPr lang="en-US" dirty="0" err="1" smtClean="0">
                <a:solidFill>
                  <a:srgbClr val="FF0000"/>
                </a:solidFill>
              </a:rPr>
              <a:t>truyền</a:t>
            </a:r>
            <a:r>
              <a:rPr lang="en-US" dirty="0" smtClean="0">
                <a:solidFill>
                  <a:srgbClr val="FF0000"/>
                </a:solidFill>
              </a:rPr>
              <a:t> </a:t>
            </a:r>
            <a:r>
              <a:rPr lang="en-US" dirty="0" err="1" smtClean="0">
                <a:solidFill>
                  <a:srgbClr val="FF0000"/>
                </a:solidFill>
              </a:rPr>
              <a:t>thống</a:t>
            </a:r>
            <a:r>
              <a:rPr lang="en-US" dirty="0" smtClean="0">
                <a:solidFill>
                  <a:srgbClr val="FF0000"/>
                </a:solidFill>
              </a:rPr>
              <a:t> </a:t>
            </a:r>
            <a:r>
              <a:rPr lang="en-US" dirty="0" err="1" smtClean="0">
                <a:solidFill>
                  <a:srgbClr val="FF0000"/>
                </a:solidFill>
              </a:rPr>
              <a:t>và</a:t>
            </a:r>
            <a:r>
              <a:rPr lang="en-US" dirty="0" smtClean="0">
                <a:solidFill>
                  <a:srgbClr val="FF0000"/>
                </a:solidFill>
              </a:rPr>
              <a:t> E - Learning</a:t>
            </a:r>
            <a:endParaRPr lang="en-US" dirty="0">
              <a:solidFill>
                <a:srgbClr val="FF0000"/>
              </a:solidFill>
            </a:endParaRPr>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676401"/>
            <a:ext cx="8686800" cy="495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2474977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barn(inVertical)">
                                      <p:cBhvr>
                                        <p:cTn id="7" dur="500"/>
                                        <p:tgtEl>
                                          <p:spTgt spid="153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81000"/>
            <a:ext cx="8229600" cy="1143000"/>
          </a:xfrm>
        </p:spPr>
        <p:txBody>
          <a:bodyPr/>
          <a:lstStyle/>
          <a:p>
            <a:pPr algn="l"/>
            <a:r>
              <a:rPr lang="en-US" b="1" dirty="0" err="1">
                <a:solidFill>
                  <a:srgbClr val="FF0000"/>
                </a:solidFill>
              </a:rPr>
              <a:t>Lợi</a:t>
            </a:r>
            <a:r>
              <a:rPr lang="en-US" b="1" dirty="0">
                <a:solidFill>
                  <a:srgbClr val="FF0000"/>
                </a:solidFill>
              </a:rPr>
              <a:t> </a:t>
            </a:r>
            <a:r>
              <a:rPr lang="en-US" b="1" dirty="0" err="1">
                <a:solidFill>
                  <a:srgbClr val="FF0000"/>
                </a:solidFill>
              </a:rPr>
              <a:t>ích</a:t>
            </a:r>
            <a:endParaRPr lang="en-US" dirty="0">
              <a:solidFill>
                <a:srgbClr val="FF0000"/>
              </a:solidFill>
            </a:endParaRPr>
          </a:p>
        </p:txBody>
      </p:sp>
      <p:sp>
        <p:nvSpPr>
          <p:cNvPr id="3" name="Content Placeholder 2"/>
          <p:cNvSpPr>
            <a:spLocks noGrp="1"/>
          </p:cNvSpPr>
          <p:nvPr>
            <p:ph idx="1"/>
          </p:nvPr>
        </p:nvSpPr>
        <p:spPr/>
        <p:txBody>
          <a:bodyPr>
            <a:normAutofit/>
          </a:bodyPr>
          <a:lstStyle/>
          <a:p>
            <a:pPr marL="0" indent="0" algn="just">
              <a:buNone/>
            </a:pPr>
            <a:r>
              <a:rPr lang="en-US" dirty="0" smtClean="0"/>
              <a:t>	</a:t>
            </a:r>
          </a:p>
          <a:p>
            <a:pPr marL="0" indent="0" algn="just">
              <a:buNone/>
            </a:pPr>
            <a:r>
              <a:rPr lang="en-US" dirty="0" smtClean="0"/>
              <a:t>	</a:t>
            </a:r>
            <a:r>
              <a:rPr lang="en-US" dirty="0" err="1" smtClean="0"/>
              <a:t>Về</a:t>
            </a:r>
            <a:r>
              <a:rPr lang="en-US" dirty="0" smtClean="0"/>
              <a:t> </a:t>
            </a:r>
            <a:r>
              <a:rPr lang="en-US" dirty="0" err="1"/>
              <a:t>mặt</a:t>
            </a:r>
            <a:r>
              <a:rPr lang="en-US" dirty="0"/>
              <a:t> </a:t>
            </a:r>
            <a:r>
              <a:rPr lang="en-US" dirty="0" err="1"/>
              <a:t>thời</a:t>
            </a:r>
            <a:r>
              <a:rPr lang="en-US" dirty="0"/>
              <a:t> </a:t>
            </a:r>
            <a:r>
              <a:rPr lang="en-US" dirty="0" err="1"/>
              <a:t>gian</a:t>
            </a:r>
            <a:r>
              <a:rPr lang="en-US" dirty="0"/>
              <a:t>, </a:t>
            </a:r>
            <a:r>
              <a:rPr lang="en-US" dirty="0" err="1"/>
              <a:t>giúp</a:t>
            </a:r>
            <a:r>
              <a:rPr lang="en-US" dirty="0"/>
              <a:t> </a:t>
            </a:r>
            <a:r>
              <a:rPr lang="en-US" dirty="0" err="1"/>
              <a:t>giảm</a:t>
            </a:r>
            <a:r>
              <a:rPr lang="en-US" dirty="0"/>
              <a:t> </a:t>
            </a:r>
            <a:r>
              <a:rPr lang="en-US" dirty="0" err="1"/>
              <a:t>thời</a:t>
            </a:r>
            <a:r>
              <a:rPr lang="en-US" dirty="0"/>
              <a:t> </a:t>
            </a:r>
            <a:r>
              <a:rPr lang="en-US" dirty="0" err="1"/>
              <a:t>gian</a:t>
            </a:r>
            <a:r>
              <a:rPr lang="en-US" dirty="0"/>
              <a:t> </a:t>
            </a:r>
            <a:r>
              <a:rPr lang="en-US" dirty="0" err="1"/>
              <a:t>đi</a:t>
            </a:r>
            <a:r>
              <a:rPr lang="en-US" dirty="0"/>
              <a:t> </a:t>
            </a:r>
            <a:r>
              <a:rPr lang="en-US" dirty="0" err="1"/>
              <a:t>lại</a:t>
            </a:r>
            <a:r>
              <a:rPr lang="en-US" dirty="0"/>
              <a:t> </a:t>
            </a:r>
            <a:r>
              <a:rPr lang="en-US" dirty="0" err="1"/>
              <a:t>của</a:t>
            </a:r>
            <a:r>
              <a:rPr lang="en-US" dirty="0"/>
              <a:t> </a:t>
            </a:r>
            <a:r>
              <a:rPr lang="en-US" dirty="0" err="1"/>
              <a:t>các</a:t>
            </a:r>
            <a:r>
              <a:rPr lang="en-US" dirty="0"/>
              <a:t> </a:t>
            </a:r>
            <a:r>
              <a:rPr lang="en-US" dirty="0" err="1"/>
              <a:t>học</a:t>
            </a:r>
            <a:r>
              <a:rPr lang="en-US" dirty="0"/>
              <a:t> </a:t>
            </a:r>
            <a:r>
              <a:rPr lang="en-US" dirty="0" err="1"/>
              <a:t>viên</a:t>
            </a:r>
            <a:r>
              <a:rPr lang="en-US" dirty="0"/>
              <a:t>, </a:t>
            </a:r>
            <a:r>
              <a:rPr lang="en-US" dirty="0" err="1"/>
              <a:t>các</a:t>
            </a:r>
            <a:r>
              <a:rPr lang="en-US" dirty="0"/>
              <a:t> </a:t>
            </a:r>
            <a:r>
              <a:rPr lang="en-US" dirty="0" err="1"/>
              <a:t>học</a:t>
            </a:r>
            <a:r>
              <a:rPr lang="en-US" dirty="0"/>
              <a:t> </a:t>
            </a:r>
            <a:r>
              <a:rPr lang="en-US" dirty="0" err="1"/>
              <a:t>viên</a:t>
            </a:r>
            <a:r>
              <a:rPr lang="en-US" dirty="0"/>
              <a:t> </a:t>
            </a:r>
            <a:r>
              <a:rPr lang="en-US" dirty="0" err="1"/>
              <a:t>có</a:t>
            </a:r>
            <a:r>
              <a:rPr lang="en-US" dirty="0"/>
              <a:t> </a:t>
            </a:r>
            <a:r>
              <a:rPr lang="en-US" dirty="0" err="1"/>
              <a:t>thể</a:t>
            </a:r>
            <a:r>
              <a:rPr lang="en-US" dirty="0"/>
              <a:t> </a:t>
            </a:r>
            <a:r>
              <a:rPr lang="en-US" dirty="0" err="1"/>
              <a:t>nghe</a:t>
            </a:r>
            <a:r>
              <a:rPr lang="en-US" dirty="0"/>
              <a:t> </a:t>
            </a:r>
            <a:r>
              <a:rPr lang="en-US" dirty="0" err="1"/>
              <a:t>bài</a:t>
            </a:r>
            <a:r>
              <a:rPr lang="en-US" dirty="0"/>
              <a:t> </a:t>
            </a:r>
            <a:r>
              <a:rPr lang="en-US" dirty="0" err="1"/>
              <a:t>giảng</a:t>
            </a:r>
            <a:r>
              <a:rPr lang="en-US" dirty="0"/>
              <a:t> </a:t>
            </a:r>
            <a:r>
              <a:rPr lang="en-US" dirty="0" err="1"/>
              <a:t>và</a:t>
            </a:r>
            <a:r>
              <a:rPr lang="en-US" dirty="0"/>
              <a:t> </a:t>
            </a:r>
            <a:r>
              <a:rPr lang="en-US" dirty="0" err="1"/>
              <a:t>học</a:t>
            </a:r>
            <a:r>
              <a:rPr lang="en-US" dirty="0"/>
              <a:t> </a:t>
            </a:r>
            <a:r>
              <a:rPr lang="en-US" dirty="0" err="1"/>
              <a:t>bài</a:t>
            </a:r>
            <a:r>
              <a:rPr lang="en-US" dirty="0"/>
              <a:t> </a:t>
            </a:r>
            <a:r>
              <a:rPr lang="en-US" dirty="0" err="1"/>
              <a:t>trong</a:t>
            </a:r>
            <a:r>
              <a:rPr lang="en-US" dirty="0"/>
              <a:t> </a:t>
            </a:r>
            <a:r>
              <a:rPr lang="en-US" dirty="0" err="1"/>
              <a:t>thời</a:t>
            </a:r>
            <a:r>
              <a:rPr lang="en-US" dirty="0"/>
              <a:t> </a:t>
            </a:r>
            <a:r>
              <a:rPr lang="en-US" dirty="0" err="1"/>
              <a:t>gian</a:t>
            </a:r>
            <a:r>
              <a:rPr lang="en-US" dirty="0"/>
              <a:t> </a:t>
            </a:r>
            <a:r>
              <a:rPr lang="en-US" dirty="0" err="1"/>
              <a:t>thích</a:t>
            </a:r>
            <a:r>
              <a:rPr lang="en-US" dirty="0"/>
              <a:t> </a:t>
            </a:r>
            <a:r>
              <a:rPr lang="en-US" dirty="0" err="1"/>
              <a:t>hợp</a:t>
            </a:r>
            <a:r>
              <a:rPr lang="en-US" dirty="0"/>
              <a:t> </a:t>
            </a:r>
            <a:r>
              <a:rPr lang="en-US" dirty="0" err="1"/>
              <a:t>tùy</a:t>
            </a:r>
            <a:r>
              <a:rPr lang="en-US" dirty="0"/>
              <a:t> </a:t>
            </a:r>
            <a:r>
              <a:rPr lang="en-US" dirty="0" err="1"/>
              <a:t>chọn</a:t>
            </a:r>
            <a:r>
              <a:rPr lang="en-US" dirty="0"/>
              <a:t>. </a:t>
            </a:r>
            <a:endParaRPr lang="en-US" dirty="0" smtClean="0"/>
          </a:p>
          <a:p>
            <a:pPr marL="0" indent="0" algn="just">
              <a:buNone/>
            </a:pPr>
            <a:r>
              <a:rPr lang="en-US" dirty="0" smtClean="0"/>
              <a:t>	</a:t>
            </a:r>
            <a:r>
              <a:rPr lang="en-US" dirty="0" err="1" smtClean="0"/>
              <a:t>Về</a:t>
            </a:r>
            <a:r>
              <a:rPr lang="en-US" dirty="0" smtClean="0"/>
              <a:t> </a:t>
            </a:r>
            <a:r>
              <a:rPr lang="en-US" dirty="0" err="1"/>
              <a:t>mặt</a:t>
            </a:r>
            <a:r>
              <a:rPr lang="en-US" dirty="0"/>
              <a:t> </a:t>
            </a:r>
            <a:r>
              <a:rPr lang="en-US" dirty="0" err="1"/>
              <a:t>học</a:t>
            </a:r>
            <a:r>
              <a:rPr lang="en-US" dirty="0"/>
              <a:t> </a:t>
            </a:r>
            <a:r>
              <a:rPr lang="en-US" dirty="0" err="1"/>
              <a:t>tập</a:t>
            </a:r>
            <a:r>
              <a:rPr lang="en-US" dirty="0"/>
              <a:t>, </a:t>
            </a:r>
            <a:r>
              <a:rPr lang="en-US" dirty="0" err="1"/>
              <a:t>học</a:t>
            </a:r>
            <a:r>
              <a:rPr lang="en-US" dirty="0"/>
              <a:t> </a:t>
            </a:r>
            <a:r>
              <a:rPr lang="en-US" dirty="0" err="1"/>
              <a:t>viên</a:t>
            </a:r>
            <a:r>
              <a:rPr lang="en-US" dirty="0"/>
              <a:t> </a:t>
            </a:r>
            <a:r>
              <a:rPr lang="en-US" dirty="0" err="1"/>
              <a:t>dễ</a:t>
            </a:r>
            <a:r>
              <a:rPr lang="en-US" dirty="0"/>
              <a:t> </a:t>
            </a:r>
            <a:r>
              <a:rPr lang="en-US" dirty="0" err="1"/>
              <a:t>cập</a:t>
            </a:r>
            <a:r>
              <a:rPr lang="en-US" dirty="0"/>
              <a:t> </a:t>
            </a:r>
            <a:r>
              <a:rPr lang="en-US" dirty="0" err="1"/>
              <a:t>nhật</a:t>
            </a:r>
            <a:r>
              <a:rPr lang="en-US" dirty="0"/>
              <a:t> </a:t>
            </a:r>
            <a:r>
              <a:rPr lang="en-US" dirty="0" err="1"/>
              <a:t>nội</a:t>
            </a:r>
            <a:r>
              <a:rPr lang="en-US" dirty="0"/>
              <a:t> dung </a:t>
            </a:r>
            <a:r>
              <a:rPr lang="en-US" dirty="0" err="1"/>
              <a:t>bài</a:t>
            </a:r>
            <a:r>
              <a:rPr lang="en-US" dirty="0"/>
              <a:t> </a:t>
            </a:r>
            <a:r>
              <a:rPr lang="en-US" dirty="0" err="1"/>
              <a:t>học</a:t>
            </a:r>
            <a:r>
              <a:rPr lang="en-US" dirty="0"/>
              <a:t> </a:t>
            </a:r>
            <a:r>
              <a:rPr lang="en-US" dirty="0" err="1"/>
              <a:t>và</a:t>
            </a:r>
            <a:r>
              <a:rPr lang="en-US" dirty="0"/>
              <a:t> </a:t>
            </a:r>
            <a:r>
              <a:rPr lang="en-US" dirty="0" err="1"/>
              <a:t>có</a:t>
            </a:r>
            <a:r>
              <a:rPr lang="en-US" dirty="0"/>
              <a:t> </a:t>
            </a:r>
            <a:r>
              <a:rPr lang="en-US" dirty="0" err="1"/>
              <a:t>thể</a:t>
            </a:r>
            <a:r>
              <a:rPr lang="en-US" dirty="0"/>
              <a:t> </a:t>
            </a:r>
            <a:r>
              <a:rPr lang="en-US" dirty="0" err="1"/>
              <a:t>học</a:t>
            </a:r>
            <a:r>
              <a:rPr lang="en-US" dirty="0"/>
              <a:t> </a:t>
            </a:r>
            <a:r>
              <a:rPr lang="en-US" dirty="0" err="1"/>
              <a:t>theo</a:t>
            </a:r>
            <a:r>
              <a:rPr lang="en-US" dirty="0"/>
              <a:t> </a:t>
            </a:r>
            <a:r>
              <a:rPr lang="en-US" dirty="0" err="1"/>
              <a:t>nhịp</a:t>
            </a:r>
            <a:r>
              <a:rPr lang="en-US" dirty="0"/>
              <a:t> </a:t>
            </a:r>
            <a:r>
              <a:rPr lang="en-US" dirty="0" err="1"/>
              <a:t>độ</a:t>
            </a:r>
            <a:r>
              <a:rPr lang="en-US" dirty="0"/>
              <a:t> </a:t>
            </a:r>
            <a:r>
              <a:rPr lang="en-US" dirty="0" err="1"/>
              <a:t>của</a:t>
            </a:r>
            <a:r>
              <a:rPr lang="en-US" dirty="0"/>
              <a:t> </a:t>
            </a:r>
            <a:r>
              <a:rPr lang="en-US" dirty="0" err="1"/>
              <a:t>riêng</a:t>
            </a:r>
            <a:r>
              <a:rPr lang="en-US" dirty="0"/>
              <a:t> </a:t>
            </a:r>
            <a:r>
              <a:rPr lang="en-US" dirty="0" err="1"/>
              <a:t>mình</a:t>
            </a:r>
            <a:r>
              <a:rPr lang="en-US" dirty="0"/>
              <a:t>. </a:t>
            </a:r>
          </a:p>
        </p:txBody>
      </p:sp>
    </p:spTree>
    <p:extLst>
      <p:ext uri="{BB962C8B-B14F-4D97-AF65-F5344CB8AC3E}">
        <p14:creationId xmlns:p14="http://schemas.microsoft.com/office/powerpoint/2010/main" val="45387110"/>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smtClean="0"/>
              <a:t>	</a:t>
            </a:r>
            <a:r>
              <a:rPr lang="en-US" dirty="0" err="1" smtClean="0"/>
              <a:t>Giúp</a:t>
            </a:r>
            <a:r>
              <a:rPr lang="en-US" dirty="0" smtClean="0"/>
              <a:t> </a:t>
            </a:r>
            <a:r>
              <a:rPr lang="en-US" dirty="0" err="1"/>
              <a:t>người</a:t>
            </a:r>
            <a:r>
              <a:rPr lang="en-US" dirty="0"/>
              <a:t> </a:t>
            </a:r>
            <a:r>
              <a:rPr lang="en-US" dirty="0" err="1"/>
              <a:t>học</a:t>
            </a:r>
            <a:r>
              <a:rPr lang="en-US" dirty="0"/>
              <a:t> </a:t>
            </a:r>
            <a:r>
              <a:rPr lang="en-US" dirty="0" err="1"/>
              <a:t>rèn</a:t>
            </a:r>
            <a:r>
              <a:rPr lang="en-US" dirty="0"/>
              <a:t> </a:t>
            </a:r>
            <a:r>
              <a:rPr lang="en-US" dirty="0" err="1"/>
              <a:t>luyện</a:t>
            </a:r>
            <a:r>
              <a:rPr lang="en-US" dirty="0"/>
              <a:t> </a:t>
            </a:r>
            <a:r>
              <a:rPr lang="en-US" dirty="0" err="1"/>
              <a:t>và</a:t>
            </a:r>
            <a:r>
              <a:rPr lang="en-US" dirty="0"/>
              <a:t> </a:t>
            </a:r>
            <a:r>
              <a:rPr lang="en-US" dirty="0" err="1"/>
              <a:t>phát</a:t>
            </a:r>
            <a:r>
              <a:rPr lang="en-US" dirty="0"/>
              <a:t> </a:t>
            </a:r>
            <a:r>
              <a:rPr lang="en-US" dirty="0" err="1"/>
              <a:t>triển</a:t>
            </a:r>
            <a:r>
              <a:rPr lang="en-US" dirty="0"/>
              <a:t> </a:t>
            </a:r>
            <a:r>
              <a:rPr lang="en-US" dirty="0" err="1"/>
              <a:t>khả</a:t>
            </a:r>
            <a:r>
              <a:rPr lang="en-US" dirty="0"/>
              <a:t> </a:t>
            </a:r>
            <a:r>
              <a:rPr lang="en-US" dirty="0" err="1"/>
              <a:t>năng</a:t>
            </a:r>
            <a:r>
              <a:rPr lang="en-US" dirty="0"/>
              <a:t> </a:t>
            </a:r>
            <a:r>
              <a:rPr lang="en-US" dirty="0" err="1"/>
              <a:t>tự</a:t>
            </a:r>
            <a:r>
              <a:rPr lang="en-US" dirty="0"/>
              <a:t> </a:t>
            </a:r>
            <a:r>
              <a:rPr lang="en-US" dirty="0" err="1" smtClean="0"/>
              <a:t>học</a:t>
            </a:r>
            <a:endParaRPr lang="en-US" dirty="0" smtClean="0"/>
          </a:p>
          <a:p>
            <a:pPr marL="0" indent="0" algn="just">
              <a:buNone/>
            </a:pPr>
            <a:r>
              <a:rPr lang="en-US" dirty="0" smtClean="0"/>
              <a:t>	</a:t>
            </a:r>
            <a:r>
              <a:rPr lang="en-US" dirty="0" err="1" smtClean="0"/>
              <a:t>Rút</a:t>
            </a:r>
            <a:r>
              <a:rPr lang="en-US" dirty="0" smtClean="0"/>
              <a:t> </a:t>
            </a:r>
            <a:r>
              <a:rPr lang="en-US" dirty="0" err="1" smtClean="0"/>
              <a:t>ngắn</a:t>
            </a:r>
            <a:r>
              <a:rPr lang="en-US" dirty="0" smtClean="0"/>
              <a:t> </a:t>
            </a:r>
            <a:r>
              <a:rPr lang="en-US" dirty="0" err="1" smtClean="0"/>
              <a:t>thời</a:t>
            </a:r>
            <a:r>
              <a:rPr lang="en-US" dirty="0" smtClean="0"/>
              <a:t> </a:t>
            </a:r>
            <a:r>
              <a:rPr lang="en-US" dirty="0" err="1" smtClean="0"/>
              <a:t>gian</a:t>
            </a:r>
            <a:r>
              <a:rPr lang="en-US" dirty="0" smtClean="0"/>
              <a:t> </a:t>
            </a:r>
            <a:r>
              <a:rPr lang="en-US" dirty="0" err="1" smtClean="0"/>
              <a:t>giảng</a:t>
            </a:r>
            <a:r>
              <a:rPr lang="en-US" dirty="0" smtClean="0"/>
              <a:t> </a:t>
            </a:r>
            <a:r>
              <a:rPr lang="en-US" dirty="0" err="1" smtClean="0"/>
              <a:t>dạy</a:t>
            </a:r>
            <a:r>
              <a:rPr lang="en-US" dirty="0" smtClean="0"/>
              <a:t>. </a:t>
            </a:r>
            <a:r>
              <a:rPr lang="en-US" dirty="0" err="1" smtClean="0"/>
              <a:t>Học</a:t>
            </a:r>
            <a:r>
              <a:rPr lang="en-US" dirty="0" smtClean="0"/>
              <a:t> </a:t>
            </a:r>
            <a:r>
              <a:rPr lang="en-US" dirty="0" err="1" smtClean="0"/>
              <a:t>viên</a:t>
            </a:r>
            <a:r>
              <a:rPr lang="en-US" dirty="0" smtClean="0"/>
              <a:t> </a:t>
            </a:r>
            <a:r>
              <a:rPr lang="en-US" dirty="0" err="1" smtClean="0"/>
              <a:t>tận</a:t>
            </a:r>
            <a:r>
              <a:rPr lang="en-US" dirty="0" smtClean="0"/>
              <a:t> </a:t>
            </a:r>
            <a:r>
              <a:rPr lang="en-US" dirty="0" err="1" smtClean="0"/>
              <a:t>dụng</a:t>
            </a:r>
            <a:r>
              <a:rPr lang="en-US" dirty="0" smtClean="0"/>
              <a:t> </a:t>
            </a:r>
            <a:r>
              <a:rPr lang="en-US" dirty="0" err="1" smtClean="0"/>
              <a:t>được</a:t>
            </a:r>
            <a:r>
              <a:rPr lang="en-US" dirty="0" smtClean="0"/>
              <a:t> </a:t>
            </a:r>
            <a:r>
              <a:rPr lang="en-US" dirty="0" err="1" smtClean="0"/>
              <a:t>mọi</a:t>
            </a:r>
            <a:r>
              <a:rPr lang="en-US" dirty="0" smtClean="0"/>
              <a:t> </a:t>
            </a:r>
            <a:r>
              <a:rPr lang="en-US" dirty="0" err="1" smtClean="0"/>
              <a:t>thời</a:t>
            </a:r>
            <a:r>
              <a:rPr lang="en-US" dirty="0" smtClean="0"/>
              <a:t> </a:t>
            </a:r>
            <a:r>
              <a:rPr lang="en-US" dirty="0" err="1" smtClean="0"/>
              <a:t>gian</a:t>
            </a:r>
            <a:r>
              <a:rPr lang="en-US" dirty="0" smtClean="0"/>
              <a:t> </a:t>
            </a:r>
            <a:r>
              <a:rPr lang="en-US" dirty="0" err="1" smtClean="0"/>
              <a:t>rảnh</a:t>
            </a:r>
            <a:r>
              <a:rPr lang="en-US" dirty="0" smtClean="0"/>
              <a:t> </a:t>
            </a:r>
            <a:r>
              <a:rPr lang="en-US" dirty="0" err="1" smtClean="0"/>
              <a:t>rỗi</a:t>
            </a:r>
            <a:r>
              <a:rPr lang="en-US" dirty="0" smtClean="0"/>
              <a:t>. </a:t>
            </a:r>
          </a:p>
          <a:p>
            <a:pPr marL="0" indent="0" algn="just">
              <a:buNone/>
            </a:pPr>
            <a:r>
              <a:rPr lang="en-US" dirty="0" smtClean="0"/>
              <a:t>	</a:t>
            </a:r>
            <a:r>
              <a:rPr lang="en-US" dirty="0" err="1" smtClean="0"/>
              <a:t>Về</a:t>
            </a:r>
            <a:r>
              <a:rPr lang="en-US" dirty="0" smtClean="0"/>
              <a:t> </a:t>
            </a:r>
            <a:r>
              <a:rPr lang="en-US" dirty="0" err="1"/>
              <a:t>mặt</a:t>
            </a:r>
            <a:r>
              <a:rPr lang="en-US" dirty="0"/>
              <a:t> </a:t>
            </a:r>
            <a:r>
              <a:rPr lang="en-US" dirty="0" err="1"/>
              <a:t>địa</a:t>
            </a:r>
            <a:r>
              <a:rPr lang="en-US" dirty="0"/>
              <a:t> </a:t>
            </a:r>
            <a:r>
              <a:rPr lang="en-US" dirty="0" err="1"/>
              <a:t>lý</a:t>
            </a:r>
            <a:r>
              <a:rPr lang="en-US" dirty="0"/>
              <a:t>, </a:t>
            </a:r>
            <a:r>
              <a:rPr lang="en-US" dirty="0" err="1"/>
              <a:t>học</a:t>
            </a:r>
            <a:r>
              <a:rPr lang="en-US" dirty="0"/>
              <a:t> </a:t>
            </a:r>
            <a:r>
              <a:rPr lang="en-US" dirty="0" err="1"/>
              <a:t>viên</a:t>
            </a:r>
            <a:r>
              <a:rPr lang="en-US" dirty="0"/>
              <a:t> </a:t>
            </a:r>
            <a:r>
              <a:rPr lang="en-US" dirty="0" err="1"/>
              <a:t>có</a:t>
            </a:r>
            <a:r>
              <a:rPr lang="en-US" dirty="0"/>
              <a:t> </a:t>
            </a:r>
            <a:r>
              <a:rPr lang="en-US" dirty="0" err="1"/>
              <a:t>thể</a:t>
            </a:r>
            <a:r>
              <a:rPr lang="en-US" dirty="0"/>
              <a:t> </a:t>
            </a:r>
            <a:r>
              <a:rPr lang="en-US" dirty="0" err="1"/>
              <a:t>tham</a:t>
            </a:r>
            <a:r>
              <a:rPr lang="en-US" dirty="0"/>
              <a:t> </a:t>
            </a:r>
            <a:r>
              <a:rPr lang="en-US" dirty="0" err="1"/>
              <a:t>gia</a:t>
            </a:r>
            <a:r>
              <a:rPr lang="en-US" dirty="0"/>
              <a:t> </a:t>
            </a:r>
            <a:r>
              <a:rPr lang="en-US" dirty="0" err="1"/>
              <a:t>khóa</a:t>
            </a:r>
            <a:r>
              <a:rPr lang="en-US" dirty="0"/>
              <a:t> </a:t>
            </a:r>
            <a:r>
              <a:rPr lang="en-US" dirty="0" err="1"/>
              <a:t>học</a:t>
            </a:r>
            <a:r>
              <a:rPr lang="en-US" dirty="0"/>
              <a:t> </a:t>
            </a:r>
            <a:r>
              <a:rPr lang="en-US" dirty="0" err="1"/>
              <a:t>tại</a:t>
            </a:r>
            <a:r>
              <a:rPr lang="en-US" dirty="0"/>
              <a:t> </a:t>
            </a:r>
            <a:r>
              <a:rPr lang="en-US" dirty="0" err="1"/>
              <a:t>nhà</a:t>
            </a:r>
            <a:r>
              <a:rPr lang="en-US" dirty="0"/>
              <a:t>, </a:t>
            </a:r>
            <a:r>
              <a:rPr lang="en-US" dirty="0" err="1"/>
              <a:t>tại</a:t>
            </a:r>
            <a:r>
              <a:rPr lang="en-US" dirty="0"/>
              <a:t> </a:t>
            </a:r>
            <a:r>
              <a:rPr lang="en-US" dirty="0" err="1"/>
              <a:t>cơ</a:t>
            </a:r>
            <a:r>
              <a:rPr lang="en-US" dirty="0"/>
              <a:t> </a:t>
            </a:r>
            <a:r>
              <a:rPr lang="en-US" dirty="0" err="1"/>
              <a:t>quan</a:t>
            </a:r>
            <a:r>
              <a:rPr lang="en-US" dirty="0"/>
              <a:t>…</a:t>
            </a:r>
            <a:r>
              <a:rPr lang="en-US" dirty="0" err="1"/>
              <a:t>thông</a:t>
            </a:r>
            <a:r>
              <a:rPr lang="en-US" dirty="0"/>
              <a:t> qua </a:t>
            </a:r>
            <a:r>
              <a:rPr lang="en-US" dirty="0" err="1"/>
              <a:t>mạng</a:t>
            </a:r>
            <a:r>
              <a:rPr lang="en-US" dirty="0"/>
              <a:t> Internet </a:t>
            </a:r>
            <a:r>
              <a:rPr lang="en-US" dirty="0" err="1"/>
              <a:t>và</a:t>
            </a:r>
            <a:r>
              <a:rPr lang="en-US" dirty="0"/>
              <a:t> </a:t>
            </a:r>
            <a:r>
              <a:rPr lang="en-US" dirty="0" err="1"/>
              <a:t>các</a:t>
            </a:r>
            <a:r>
              <a:rPr lang="en-US" dirty="0"/>
              <a:t> </a:t>
            </a:r>
            <a:r>
              <a:rPr lang="en-US" dirty="0" err="1"/>
              <a:t>thiết</a:t>
            </a:r>
            <a:r>
              <a:rPr lang="en-US" dirty="0"/>
              <a:t> </a:t>
            </a:r>
            <a:r>
              <a:rPr lang="en-US" dirty="0" err="1"/>
              <a:t>bị</a:t>
            </a:r>
            <a:r>
              <a:rPr lang="en-US" dirty="0"/>
              <a:t> </a:t>
            </a:r>
            <a:r>
              <a:rPr lang="en-US" dirty="0" err="1"/>
              <a:t>hỗ</a:t>
            </a:r>
            <a:r>
              <a:rPr lang="en-US" dirty="0"/>
              <a:t> </a:t>
            </a:r>
            <a:r>
              <a:rPr lang="en-US" dirty="0" err="1"/>
              <a:t>trợ</a:t>
            </a:r>
            <a:r>
              <a:rPr lang="en-US" dirty="0"/>
              <a:t> </a:t>
            </a:r>
            <a:r>
              <a:rPr lang="en-US" dirty="0" err="1"/>
              <a:t>mà</a:t>
            </a:r>
            <a:r>
              <a:rPr lang="en-US" dirty="0"/>
              <a:t> </a:t>
            </a:r>
            <a:r>
              <a:rPr lang="en-US" dirty="0" err="1"/>
              <a:t>không</a:t>
            </a:r>
            <a:r>
              <a:rPr lang="en-US" dirty="0"/>
              <a:t> </a:t>
            </a:r>
            <a:r>
              <a:rPr lang="en-US" dirty="0" err="1"/>
              <a:t>phải</a:t>
            </a:r>
            <a:r>
              <a:rPr lang="en-US" dirty="0"/>
              <a:t> </a:t>
            </a:r>
            <a:r>
              <a:rPr lang="en-US" dirty="0" err="1"/>
              <a:t>đi</a:t>
            </a:r>
            <a:r>
              <a:rPr lang="en-US" dirty="0"/>
              <a:t> </a:t>
            </a:r>
            <a:r>
              <a:rPr lang="en-US" dirty="0" err="1"/>
              <a:t>đến</a:t>
            </a:r>
            <a:r>
              <a:rPr lang="en-US" dirty="0"/>
              <a:t> </a:t>
            </a:r>
            <a:r>
              <a:rPr lang="en-US" dirty="0" err="1"/>
              <a:t>lớp</a:t>
            </a:r>
            <a:r>
              <a:rPr lang="en-US" dirty="0"/>
              <a:t> </a:t>
            </a:r>
            <a:r>
              <a:rPr lang="en-US" dirty="0" err="1"/>
              <a:t>học</a:t>
            </a:r>
            <a:endParaRPr lang="en-US" dirty="0"/>
          </a:p>
        </p:txBody>
      </p:sp>
      <p:sp>
        <p:nvSpPr>
          <p:cNvPr id="6" name="Title 1"/>
          <p:cNvSpPr>
            <a:spLocks noGrp="1"/>
          </p:cNvSpPr>
          <p:nvPr>
            <p:ph type="title"/>
          </p:nvPr>
        </p:nvSpPr>
        <p:spPr>
          <a:xfrm>
            <a:off x="304800" y="381000"/>
            <a:ext cx="8229600" cy="1143000"/>
          </a:xfrm>
        </p:spPr>
        <p:txBody>
          <a:bodyPr/>
          <a:lstStyle/>
          <a:p>
            <a:pPr algn="l"/>
            <a:r>
              <a:rPr lang="en-US" b="1" dirty="0" err="1">
                <a:solidFill>
                  <a:srgbClr val="FF0000"/>
                </a:solidFill>
              </a:rPr>
              <a:t>Lợi</a:t>
            </a:r>
            <a:r>
              <a:rPr lang="en-US" b="1" dirty="0">
                <a:solidFill>
                  <a:srgbClr val="FF0000"/>
                </a:solidFill>
              </a:rPr>
              <a:t> </a:t>
            </a:r>
            <a:r>
              <a:rPr lang="en-US" b="1" dirty="0" err="1">
                <a:solidFill>
                  <a:srgbClr val="FF0000"/>
                </a:solidFill>
              </a:rPr>
              <a:t>ích</a:t>
            </a:r>
            <a:endParaRPr lang="en-US" dirty="0">
              <a:solidFill>
                <a:srgbClr val="FF0000"/>
              </a:solidFill>
            </a:endParaRPr>
          </a:p>
        </p:txBody>
      </p:sp>
    </p:spTree>
    <p:extLst>
      <p:ext uri="{BB962C8B-B14F-4D97-AF65-F5344CB8AC3E}">
        <p14:creationId xmlns:p14="http://schemas.microsoft.com/office/powerpoint/2010/main" val="45387110"/>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143000"/>
          </a:xfrm>
        </p:spPr>
        <p:txBody>
          <a:bodyPr>
            <a:normAutofit fontScale="90000"/>
          </a:bodyPr>
          <a:lstStyle/>
          <a:p>
            <a:pPr algn="l"/>
            <a:r>
              <a:rPr lang="en-US" b="1" dirty="0" err="1">
                <a:solidFill>
                  <a:srgbClr val="FF0000"/>
                </a:solidFill>
              </a:rPr>
              <a:t>Hạn</a:t>
            </a:r>
            <a:r>
              <a:rPr lang="en-US" b="1" dirty="0">
                <a:solidFill>
                  <a:srgbClr val="FF0000"/>
                </a:solidFill>
              </a:rPr>
              <a:t> </a:t>
            </a:r>
            <a:r>
              <a:rPr lang="en-US" b="1" dirty="0" err="1">
                <a:solidFill>
                  <a:srgbClr val="FF0000"/>
                </a:solidFill>
              </a:rPr>
              <a:t>chế</a:t>
            </a:r>
            <a:r>
              <a:rPr lang="en-US" b="1" dirty="0">
                <a:solidFill>
                  <a:srgbClr val="FF0000"/>
                </a:solidFill>
              </a:rPr>
              <a:t> </a:t>
            </a:r>
            <a:r>
              <a:rPr lang="en-US" dirty="0">
                <a:solidFill>
                  <a:srgbClr val="FF0000"/>
                </a:solidFill>
              </a:rPr>
              <a:t/>
            </a:r>
            <a:br>
              <a:rPr lang="en-US" dirty="0">
                <a:solidFill>
                  <a:srgbClr val="FF0000"/>
                </a:solidFill>
              </a:rPr>
            </a:br>
            <a:endParaRPr lang="en-US" dirty="0">
              <a:solidFill>
                <a:srgbClr val="FF0000"/>
              </a:solidFill>
            </a:endParaRPr>
          </a:p>
        </p:txBody>
      </p:sp>
      <p:sp>
        <p:nvSpPr>
          <p:cNvPr id="3" name="Content Placeholder 2"/>
          <p:cNvSpPr>
            <a:spLocks noGrp="1"/>
          </p:cNvSpPr>
          <p:nvPr>
            <p:ph idx="1"/>
          </p:nvPr>
        </p:nvSpPr>
        <p:spPr/>
        <p:txBody>
          <a:bodyPr>
            <a:normAutofit fontScale="85000" lnSpcReduction="20000"/>
          </a:bodyPr>
          <a:lstStyle/>
          <a:p>
            <a:pPr marL="0" indent="0" algn="just">
              <a:buNone/>
            </a:pPr>
            <a:r>
              <a:rPr lang="en-US" dirty="0"/>
              <a:t>	</a:t>
            </a:r>
            <a:r>
              <a:rPr lang="en-US" dirty="0" err="1" smtClean="0"/>
              <a:t>Một</a:t>
            </a:r>
            <a:r>
              <a:rPr lang="en-US" dirty="0" smtClean="0"/>
              <a:t> </a:t>
            </a:r>
            <a:r>
              <a:rPr lang="en-US" dirty="0" err="1"/>
              <a:t>số</a:t>
            </a:r>
            <a:r>
              <a:rPr lang="en-US" dirty="0"/>
              <a:t> </a:t>
            </a:r>
            <a:r>
              <a:rPr lang="en-US" dirty="0" err="1"/>
              <a:t>giảng</a:t>
            </a:r>
            <a:r>
              <a:rPr lang="en-US" dirty="0"/>
              <a:t> </a:t>
            </a:r>
            <a:r>
              <a:rPr lang="en-US" dirty="0" err="1"/>
              <a:t>viên</a:t>
            </a:r>
            <a:r>
              <a:rPr lang="en-US" dirty="0"/>
              <a:t> </a:t>
            </a:r>
            <a:r>
              <a:rPr lang="en-US" dirty="0" err="1"/>
              <a:t>không</a:t>
            </a:r>
            <a:r>
              <a:rPr lang="en-US" dirty="0"/>
              <a:t> </a:t>
            </a:r>
            <a:r>
              <a:rPr lang="en-US" dirty="0" err="1"/>
              <a:t>quen</a:t>
            </a:r>
            <a:r>
              <a:rPr lang="en-US" dirty="0"/>
              <a:t> </a:t>
            </a:r>
            <a:r>
              <a:rPr lang="en-US" dirty="0" err="1"/>
              <a:t>với</a:t>
            </a:r>
            <a:r>
              <a:rPr lang="en-US" dirty="0"/>
              <a:t> </a:t>
            </a:r>
            <a:r>
              <a:rPr lang="en-US" dirty="0" err="1"/>
              <a:t>việc</a:t>
            </a:r>
            <a:r>
              <a:rPr lang="en-US" dirty="0"/>
              <a:t> </a:t>
            </a:r>
            <a:r>
              <a:rPr lang="en-US" dirty="0" err="1"/>
              <a:t>sử</a:t>
            </a:r>
            <a:r>
              <a:rPr lang="en-US" dirty="0"/>
              <a:t> </a:t>
            </a:r>
            <a:r>
              <a:rPr lang="en-US" dirty="0" err="1"/>
              <a:t>dụng</a:t>
            </a:r>
            <a:r>
              <a:rPr lang="en-US" dirty="0"/>
              <a:t> </a:t>
            </a:r>
            <a:r>
              <a:rPr lang="en-US" dirty="0" err="1"/>
              <a:t>mạng</a:t>
            </a:r>
            <a:r>
              <a:rPr lang="en-US" dirty="0"/>
              <a:t> internet </a:t>
            </a:r>
            <a:r>
              <a:rPr lang="en-US" dirty="0" err="1"/>
              <a:t>nên</a:t>
            </a:r>
            <a:r>
              <a:rPr lang="en-US" dirty="0"/>
              <a:t> </a:t>
            </a:r>
            <a:r>
              <a:rPr lang="en-US" dirty="0" err="1"/>
              <a:t>làm</a:t>
            </a:r>
            <a:r>
              <a:rPr lang="en-US" dirty="0"/>
              <a:t> </a:t>
            </a:r>
            <a:r>
              <a:rPr lang="en-US" dirty="0" err="1"/>
              <a:t>tăng</a:t>
            </a:r>
            <a:r>
              <a:rPr lang="en-US" dirty="0"/>
              <a:t> </a:t>
            </a:r>
            <a:r>
              <a:rPr lang="en-US" dirty="0" err="1"/>
              <a:t>khối</a:t>
            </a:r>
            <a:r>
              <a:rPr lang="en-US" dirty="0"/>
              <a:t> </a:t>
            </a:r>
            <a:r>
              <a:rPr lang="en-US" dirty="0" err="1"/>
              <a:t>lượng</a:t>
            </a:r>
            <a:r>
              <a:rPr lang="en-US" dirty="0"/>
              <a:t> </a:t>
            </a:r>
            <a:r>
              <a:rPr lang="en-US" dirty="0" err="1"/>
              <a:t>công</a:t>
            </a:r>
            <a:r>
              <a:rPr lang="en-US" dirty="0"/>
              <a:t> </a:t>
            </a:r>
            <a:r>
              <a:rPr lang="en-US" dirty="0" err="1"/>
              <a:t>việc</a:t>
            </a:r>
            <a:r>
              <a:rPr lang="en-US" dirty="0"/>
              <a:t> </a:t>
            </a:r>
            <a:r>
              <a:rPr lang="en-US" dirty="0" err="1"/>
              <a:t>cũng</a:t>
            </a:r>
            <a:r>
              <a:rPr lang="en-US" dirty="0"/>
              <a:t> </a:t>
            </a:r>
            <a:r>
              <a:rPr lang="en-US" dirty="0" err="1"/>
              <a:t>như</a:t>
            </a:r>
            <a:r>
              <a:rPr lang="en-US" dirty="0"/>
              <a:t> </a:t>
            </a:r>
            <a:r>
              <a:rPr lang="en-US" dirty="0" err="1"/>
              <a:t>áp</a:t>
            </a:r>
            <a:r>
              <a:rPr lang="en-US" dirty="0"/>
              <a:t> </a:t>
            </a:r>
            <a:r>
              <a:rPr lang="en-US" dirty="0" err="1"/>
              <a:t>lực</a:t>
            </a:r>
            <a:r>
              <a:rPr lang="en-US" dirty="0"/>
              <a:t> </a:t>
            </a:r>
            <a:r>
              <a:rPr lang="en-US" dirty="0" err="1"/>
              <a:t>cho</a:t>
            </a:r>
            <a:r>
              <a:rPr lang="en-US" dirty="0"/>
              <a:t> </a:t>
            </a:r>
            <a:r>
              <a:rPr lang="en-US" dirty="0" err="1"/>
              <a:t>giảng</a:t>
            </a:r>
            <a:r>
              <a:rPr lang="en-US" dirty="0"/>
              <a:t> </a:t>
            </a:r>
            <a:r>
              <a:rPr lang="en-US" dirty="0" err="1" smtClean="0"/>
              <a:t>viên</a:t>
            </a:r>
            <a:r>
              <a:rPr lang="en-US" dirty="0" smtClean="0"/>
              <a:t>.</a:t>
            </a:r>
          </a:p>
          <a:p>
            <a:pPr marL="0" indent="0" algn="just">
              <a:buNone/>
            </a:pPr>
            <a:endParaRPr lang="en-US" sz="1300" dirty="0"/>
          </a:p>
          <a:p>
            <a:pPr marL="0" indent="0" algn="just">
              <a:buNone/>
            </a:pPr>
            <a:r>
              <a:rPr lang="en-US" dirty="0" smtClean="0"/>
              <a:t>	</a:t>
            </a:r>
            <a:r>
              <a:rPr lang="en-US" dirty="0" err="1" smtClean="0"/>
              <a:t>Học</a:t>
            </a:r>
            <a:r>
              <a:rPr lang="en-US" dirty="0" smtClean="0"/>
              <a:t> </a:t>
            </a:r>
            <a:r>
              <a:rPr lang="en-US" dirty="0" err="1"/>
              <a:t>trực</a:t>
            </a:r>
            <a:r>
              <a:rPr lang="en-US" dirty="0"/>
              <a:t> </a:t>
            </a:r>
            <a:r>
              <a:rPr lang="en-US" dirty="0" err="1"/>
              <a:t>tuyến</a:t>
            </a:r>
            <a:r>
              <a:rPr lang="en-US" dirty="0"/>
              <a:t> qua </a:t>
            </a:r>
            <a:r>
              <a:rPr lang="en-US" dirty="0" err="1" smtClean="0"/>
              <a:t>mạng</a:t>
            </a:r>
            <a:r>
              <a:rPr lang="en-US" dirty="0"/>
              <a:t> </a:t>
            </a:r>
            <a:r>
              <a:rPr lang="en-US" dirty="0" err="1"/>
              <a:t>làm</a:t>
            </a:r>
            <a:r>
              <a:rPr lang="en-US" dirty="0"/>
              <a:t> </a:t>
            </a:r>
            <a:r>
              <a:rPr lang="en-US" dirty="0" err="1"/>
              <a:t>giảm</a:t>
            </a:r>
            <a:r>
              <a:rPr lang="en-US" dirty="0"/>
              <a:t> </a:t>
            </a:r>
            <a:r>
              <a:rPr lang="en-US" dirty="0" err="1"/>
              <a:t>khả</a:t>
            </a:r>
            <a:r>
              <a:rPr lang="en-US" dirty="0"/>
              <a:t> </a:t>
            </a:r>
            <a:r>
              <a:rPr lang="en-US" dirty="0" err="1"/>
              <a:t>năng</a:t>
            </a:r>
            <a:r>
              <a:rPr lang="en-US" dirty="0"/>
              <a:t> </a:t>
            </a:r>
            <a:r>
              <a:rPr lang="en-US" dirty="0" err="1"/>
              <a:t>truyền</a:t>
            </a:r>
            <a:r>
              <a:rPr lang="en-US" dirty="0"/>
              <a:t> </a:t>
            </a:r>
            <a:r>
              <a:rPr lang="en-US" dirty="0" err="1"/>
              <a:t>đạt</a:t>
            </a:r>
            <a:r>
              <a:rPr lang="en-US" dirty="0"/>
              <a:t> </a:t>
            </a:r>
            <a:r>
              <a:rPr lang="en-US" dirty="0" err="1"/>
              <a:t>với</a:t>
            </a:r>
            <a:r>
              <a:rPr lang="en-US" dirty="0"/>
              <a:t> </a:t>
            </a:r>
            <a:r>
              <a:rPr lang="en-US" dirty="0" err="1"/>
              <a:t>lòng</a:t>
            </a:r>
            <a:r>
              <a:rPr lang="en-US" dirty="0"/>
              <a:t> say </a:t>
            </a:r>
            <a:r>
              <a:rPr lang="en-US" dirty="0" err="1"/>
              <a:t>mê</a:t>
            </a:r>
            <a:r>
              <a:rPr lang="en-US" dirty="0"/>
              <a:t> </a:t>
            </a:r>
            <a:r>
              <a:rPr lang="en-US" dirty="0" err="1"/>
              <a:t>nhiệt</a:t>
            </a:r>
            <a:r>
              <a:rPr lang="en-US" dirty="0"/>
              <a:t> </a:t>
            </a:r>
            <a:r>
              <a:rPr lang="en-US" dirty="0" err="1"/>
              <a:t>huyết</a:t>
            </a:r>
            <a:r>
              <a:rPr lang="en-US" dirty="0"/>
              <a:t> </a:t>
            </a:r>
            <a:r>
              <a:rPr lang="en-US" dirty="0" err="1"/>
              <a:t>của</a:t>
            </a:r>
            <a:r>
              <a:rPr lang="en-US" dirty="0"/>
              <a:t> </a:t>
            </a:r>
            <a:r>
              <a:rPr lang="en-US" dirty="0" err="1"/>
              <a:t>giáo</a:t>
            </a:r>
            <a:r>
              <a:rPr lang="en-US" dirty="0"/>
              <a:t> </a:t>
            </a:r>
            <a:r>
              <a:rPr lang="en-US" dirty="0" err="1"/>
              <a:t>viên</a:t>
            </a:r>
            <a:r>
              <a:rPr lang="en-US" dirty="0"/>
              <a:t> </a:t>
            </a:r>
            <a:r>
              <a:rPr lang="en-US" dirty="0" err="1"/>
              <a:t>đến</a:t>
            </a:r>
            <a:r>
              <a:rPr lang="en-US" dirty="0"/>
              <a:t> </a:t>
            </a:r>
            <a:r>
              <a:rPr lang="en-US" dirty="0" err="1"/>
              <a:t>học</a:t>
            </a:r>
            <a:r>
              <a:rPr lang="en-US" dirty="0"/>
              <a:t> </a:t>
            </a:r>
            <a:r>
              <a:rPr lang="en-US" dirty="0" err="1"/>
              <a:t>viên</a:t>
            </a:r>
            <a:r>
              <a:rPr lang="en-US" dirty="0" smtClean="0"/>
              <a:t>.</a:t>
            </a:r>
          </a:p>
          <a:p>
            <a:pPr marL="0" indent="0" algn="just">
              <a:buNone/>
            </a:pPr>
            <a:endParaRPr lang="en-US" sz="1400" dirty="0" smtClean="0"/>
          </a:p>
          <a:p>
            <a:pPr marL="0" indent="0" algn="just">
              <a:buNone/>
            </a:pPr>
            <a:r>
              <a:rPr lang="en-US" dirty="0" smtClean="0"/>
              <a:t>	</a:t>
            </a:r>
            <a:r>
              <a:rPr lang="en-US" dirty="0" err="1" smtClean="0"/>
              <a:t>Học</a:t>
            </a:r>
            <a:r>
              <a:rPr lang="en-US" dirty="0" smtClean="0"/>
              <a:t> </a:t>
            </a:r>
            <a:r>
              <a:rPr lang="en-US" dirty="0" err="1"/>
              <a:t>viên</a:t>
            </a:r>
            <a:r>
              <a:rPr lang="en-US" dirty="0"/>
              <a:t> </a:t>
            </a:r>
            <a:r>
              <a:rPr lang="en-US" dirty="0" err="1"/>
              <a:t>không</a:t>
            </a:r>
            <a:r>
              <a:rPr lang="en-US" dirty="0"/>
              <a:t> </a:t>
            </a:r>
            <a:r>
              <a:rPr lang="en-US" dirty="0" err="1"/>
              <a:t>có</a:t>
            </a:r>
            <a:r>
              <a:rPr lang="en-US" dirty="0"/>
              <a:t> </a:t>
            </a:r>
            <a:r>
              <a:rPr lang="en-US" dirty="0" err="1"/>
              <a:t>nhiều</a:t>
            </a:r>
            <a:r>
              <a:rPr lang="en-US" dirty="0"/>
              <a:t> </a:t>
            </a:r>
            <a:r>
              <a:rPr lang="en-US" dirty="0" err="1"/>
              <a:t>cơ</a:t>
            </a:r>
            <a:r>
              <a:rPr lang="en-US" dirty="0"/>
              <a:t> </a:t>
            </a:r>
            <a:r>
              <a:rPr lang="en-US" dirty="0" err="1"/>
              <a:t>hội</a:t>
            </a:r>
            <a:r>
              <a:rPr lang="en-US" dirty="0"/>
              <a:t> </a:t>
            </a:r>
            <a:r>
              <a:rPr lang="en-US" dirty="0" err="1"/>
              <a:t>học</a:t>
            </a:r>
            <a:r>
              <a:rPr lang="en-US" dirty="0"/>
              <a:t> </a:t>
            </a:r>
            <a:r>
              <a:rPr lang="en-US" dirty="0" err="1"/>
              <a:t>hỏi</a:t>
            </a:r>
            <a:r>
              <a:rPr lang="en-US" dirty="0"/>
              <a:t> </a:t>
            </a:r>
            <a:r>
              <a:rPr lang="en-US" dirty="0" err="1"/>
              <a:t>trao</a:t>
            </a:r>
            <a:r>
              <a:rPr lang="en-US" dirty="0"/>
              <a:t> </a:t>
            </a:r>
            <a:r>
              <a:rPr lang="en-US" dirty="0" err="1"/>
              <a:t>đổi</a:t>
            </a:r>
            <a:r>
              <a:rPr lang="en-US" dirty="0"/>
              <a:t> </a:t>
            </a:r>
            <a:r>
              <a:rPr lang="en-US" dirty="0" err="1"/>
              <a:t>thông</a:t>
            </a:r>
            <a:r>
              <a:rPr lang="en-US" dirty="0"/>
              <a:t> tin </a:t>
            </a:r>
            <a:r>
              <a:rPr lang="en-US" dirty="0" err="1"/>
              <a:t>với</a:t>
            </a:r>
            <a:r>
              <a:rPr lang="en-US" dirty="0"/>
              <a:t> </a:t>
            </a:r>
            <a:r>
              <a:rPr lang="en-US" dirty="0" err="1"/>
              <a:t>bạn</a:t>
            </a:r>
            <a:r>
              <a:rPr lang="en-US" dirty="0"/>
              <a:t> </a:t>
            </a:r>
            <a:r>
              <a:rPr lang="en-US" dirty="0" err="1"/>
              <a:t>bè</a:t>
            </a:r>
            <a:r>
              <a:rPr lang="en-US" dirty="0" smtClean="0"/>
              <a:t>.</a:t>
            </a:r>
          </a:p>
          <a:p>
            <a:pPr marL="0" indent="0" algn="just">
              <a:buNone/>
            </a:pPr>
            <a:endParaRPr lang="en-US" sz="1300" dirty="0" smtClean="0"/>
          </a:p>
          <a:p>
            <a:pPr marL="0" indent="0" algn="just">
              <a:buNone/>
            </a:pPr>
            <a:r>
              <a:rPr lang="en-US" dirty="0" smtClean="0"/>
              <a:t>	</a:t>
            </a:r>
            <a:r>
              <a:rPr lang="en-US" dirty="0" err="1" smtClean="0"/>
              <a:t>Muốn</a:t>
            </a:r>
            <a:r>
              <a:rPr lang="en-US" dirty="0" smtClean="0"/>
              <a:t> </a:t>
            </a:r>
            <a:r>
              <a:rPr lang="en-US" dirty="0" err="1"/>
              <a:t>học</a:t>
            </a:r>
            <a:r>
              <a:rPr lang="en-US" dirty="0"/>
              <a:t> </a:t>
            </a:r>
            <a:r>
              <a:rPr lang="en-US" dirty="0" err="1"/>
              <a:t>viên</a:t>
            </a:r>
            <a:r>
              <a:rPr lang="en-US" dirty="0"/>
              <a:t> </a:t>
            </a:r>
            <a:r>
              <a:rPr lang="en-US" dirty="0" err="1"/>
              <a:t>học</a:t>
            </a:r>
            <a:r>
              <a:rPr lang="en-US" dirty="0"/>
              <a:t> </a:t>
            </a:r>
            <a:r>
              <a:rPr lang="en-US" dirty="0" err="1"/>
              <a:t>tập</a:t>
            </a:r>
            <a:r>
              <a:rPr lang="en-US" dirty="0"/>
              <a:t> </a:t>
            </a:r>
            <a:r>
              <a:rPr lang="en-US" dirty="0" err="1"/>
              <a:t>tốt</a:t>
            </a:r>
            <a:r>
              <a:rPr lang="en-US" dirty="0"/>
              <a:t> </a:t>
            </a:r>
            <a:r>
              <a:rPr lang="en-US" dirty="0" err="1"/>
              <a:t>thì</a:t>
            </a:r>
            <a:r>
              <a:rPr lang="en-US" dirty="0"/>
              <a:t> </a:t>
            </a:r>
            <a:r>
              <a:rPr lang="en-US" dirty="0" err="1"/>
              <a:t>tổ</a:t>
            </a:r>
            <a:r>
              <a:rPr lang="en-US" dirty="0"/>
              <a:t> </a:t>
            </a:r>
            <a:r>
              <a:rPr lang="en-US" dirty="0" err="1"/>
              <a:t>chức</a:t>
            </a:r>
            <a:r>
              <a:rPr lang="en-US" dirty="0"/>
              <a:t> </a:t>
            </a:r>
            <a:r>
              <a:rPr lang="en-US" dirty="0" err="1"/>
              <a:t>thiết</a:t>
            </a:r>
            <a:r>
              <a:rPr lang="en-US" dirty="0"/>
              <a:t> </a:t>
            </a:r>
            <a:r>
              <a:rPr lang="en-US" dirty="0" err="1"/>
              <a:t>kế</a:t>
            </a:r>
            <a:r>
              <a:rPr lang="en-US" dirty="0"/>
              <a:t> web </a:t>
            </a:r>
            <a:r>
              <a:rPr lang="en-US" dirty="0" err="1"/>
              <a:t>dạy</a:t>
            </a:r>
            <a:r>
              <a:rPr lang="en-US" dirty="0"/>
              <a:t> </a:t>
            </a:r>
            <a:r>
              <a:rPr lang="en-US" dirty="0" err="1"/>
              <a:t>học</a:t>
            </a:r>
            <a:r>
              <a:rPr lang="en-US" dirty="0"/>
              <a:t> online </a:t>
            </a:r>
            <a:r>
              <a:rPr lang="en-US" dirty="0" err="1"/>
              <a:t>phải</a:t>
            </a:r>
            <a:r>
              <a:rPr lang="en-US" dirty="0"/>
              <a:t> </a:t>
            </a:r>
            <a:r>
              <a:rPr lang="en-US" dirty="0" err="1"/>
              <a:t>có</a:t>
            </a:r>
            <a:r>
              <a:rPr lang="en-US" dirty="0"/>
              <a:t> </a:t>
            </a:r>
            <a:r>
              <a:rPr lang="en-US" dirty="0" err="1"/>
              <a:t>đội</a:t>
            </a:r>
            <a:r>
              <a:rPr lang="en-US" dirty="0"/>
              <a:t> </a:t>
            </a:r>
            <a:r>
              <a:rPr lang="en-US" dirty="0" err="1"/>
              <a:t>ngũ</a:t>
            </a:r>
            <a:r>
              <a:rPr lang="en-US" dirty="0"/>
              <a:t> </a:t>
            </a:r>
            <a:r>
              <a:rPr lang="en-US" dirty="0" err="1"/>
              <a:t>giáo</a:t>
            </a:r>
            <a:r>
              <a:rPr lang="en-US" dirty="0"/>
              <a:t> </a:t>
            </a:r>
            <a:r>
              <a:rPr lang="en-US" dirty="0" err="1"/>
              <a:t>viên</a:t>
            </a:r>
            <a:r>
              <a:rPr lang="en-US" dirty="0"/>
              <a:t> </a:t>
            </a:r>
            <a:r>
              <a:rPr lang="en-US" dirty="0" err="1"/>
              <a:t>hướng</a:t>
            </a:r>
            <a:r>
              <a:rPr lang="en-US" dirty="0"/>
              <a:t> </a:t>
            </a:r>
            <a:r>
              <a:rPr lang="en-US" dirty="0" err="1"/>
              <a:t>dẫn</a:t>
            </a:r>
            <a:r>
              <a:rPr lang="en-US" dirty="0"/>
              <a:t> </a:t>
            </a:r>
            <a:r>
              <a:rPr lang="en-US" dirty="0" err="1"/>
              <a:t>rõ</a:t>
            </a:r>
            <a:r>
              <a:rPr lang="en-US" dirty="0"/>
              <a:t> </a:t>
            </a:r>
            <a:r>
              <a:rPr lang="en-US" dirty="0" err="1"/>
              <a:t>ràng</a:t>
            </a:r>
            <a:r>
              <a:rPr lang="en-US" dirty="0"/>
              <a:t>.</a:t>
            </a:r>
          </a:p>
        </p:txBody>
      </p:sp>
      <p:sp>
        <p:nvSpPr>
          <p:cNvPr id="4" name="Right Arrow 3">
            <a:hlinkClick r:id="rId2" action="ppaction://hlinkpres?slideindex=2&amp;slidetitle=Nội dung"/>
          </p:cNvPr>
          <p:cNvSpPr/>
          <p:nvPr/>
        </p:nvSpPr>
        <p:spPr>
          <a:xfrm>
            <a:off x="7924800" y="6019800"/>
            <a:ext cx="457200" cy="5334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538711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229600" cy="1143000"/>
          </a:xfrm>
        </p:spPr>
        <p:txBody>
          <a:bodyPr>
            <a:normAutofit fontScale="90000"/>
          </a:bodyPr>
          <a:lstStyle/>
          <a:p>
            <a:r>
              <a:rPr lang="en-US" b="1" dirty="0" smtClean="0">
                <a:solidFill>
                  <a:srgbClr val="FF0000"/>
                </a:solidFill>
              </a:rPr>
              <a:t>2. </a:t>
            </a:r>
            <a:r>
              <a:rPr lang="en-US" b="1" dirty="0" err="1" smtClean="0">
                <a:solidFill>
                  <a:srgbClr val="FF0000"/>
                </a:solidFill>
              </a:rPr>
              <a:t>Hình</a:t>
            </a:r>
            <a:r>
              <a:rPr lang="en-US" b="1" dirty="0" smtClean="0">
                <a:solidFill>
                  <a:srgbClr val="FF0000"/>
                </a:solidFill>
              </a:rPr>
              <a:t> </a:t>
            </a:r>
            <a:r>
              <a:rPr lang="en-US" b="1" dirty="0" err="1" smtClean="0">
                <a:solidFill>
                  <a:srgbClr val="FF0000"/>
                </a:solidFill>
              </a:rPr>
              <a:t>thức</a:t>
            </a:r>
            <a:r>
              <a:rPr lang="en-US" b="1" dirty="0" smtClean="0">
                <a:solidFill>
                  <a:srgbClr val="FF0000"/>
                </a:solidFill>
              </a:rPr>
              <a:t> </a:t>
            </a:r>
            <a:r>
              <a:rPr lang="en-US" b="1" dirty="0" err="1" smtClean="0">
                <a:solidFill>
                  <a:srgbClr val="FF0000"/>
                </a:solidFill>
              </a:rPr>
              <a:t>học</a:t>
            </a:r>
            <a:r>
              <a:rPr lang="en-US" b="1" dirty="0" smtClean="0">
                <a:solidFill>
                  <a:srgbClr val="FF0000"/>
                </a:solidFill>
              </a:rPr>
              <a:t> </a:t>
            </a:r>
            <a:r>
              <a:rPr lang="en-US" b="1" dirty="0" err="1" smtClean="0">
                <a:solidFill>
                  <a:srgbClr val="FF0000"/>
                </a:solidFill>
              </a:rPr>
              <a:t>trực</a:t>
            </a:r>
            <a:r>
              <a:rPr lang="en-US" b="1" dirty="0" smtClean="0">
                <a:solidFill>
                  <a:srgbClr val="FF0000"/>
                </a:solidFill>
              </a:rPr>
              <a:t> </a:t>
            </a:r>
            <a:r>
              <a:rPr lang="en-US" b="1" dirty="0" err="1" smtClean="0">
                <a:solidFill>
                  <a:srgbClr val="FF0000"/>
                </a:solidFill>
              </a:rPr>
              <a:t>tuyến</a:t>
            </a:r>
            <a:r>
              <a:rPr lang="en-US" b="1" dirty="0" smtClean="0">
                <a:solidFill>
                  <a:srgbClr val="FF0000"/>
                </a:solidFill>
              </a:rPr>
              <a:t/>
            </a:r>
            <a:br>
              <a:rPr lang="en-US" b="1" dirty="0" smtClean="0">
                <a:solidFill>
                  <a:srgbClr val="FF0000"/>
                </a:solidFill>
              </a:rPr>
            </a:br>
            <a:r>
              <a:rPr lang="en-US" b="1" dirty="0" smtClean="0">
                <a:solidFill>
                  <a:srgbClr val="FF0000"/>
                </a:solidFill>
              </a:rPr>
              <a:t/>
            </a:r>
            <a:br>
              <a:rPr lang="en-US" b="1" dirty="0" smtClean="0">
                <a:solidFill>
                  <a:srgbClr val="FF0000"/>
                </a:solidFill>
              </a:rPr>
            </a:br>
            <a:r>
              <a:rPr lang="en-US" sz="3100" b="1" dirty="0" err="1" smtClean="0">
                <a:solidFill>
                  <a:srgbClr val="00B0F0"/>
                </a:solidFill>
              </a:rPr>
              <a:t>Hệ</a:t>
            </a:r>
            <a:r>
              <a:rPr lang="en-US" sz="3100" b="1" dirty="0" smtClean="0">
                <a:solidFill>
                  <a:srgbClr val="00B0F0"/>
                </a:solidFill>
              </a:rPr>
              <a:t> </a:t>
            </a:r>
            <a:r>
              <a:rPr lang="en-US" sz="3100" b="1" dirty="0" err="1" smtClean="0">
                <a:solidFill>
                  <a:srgbClr val="00B0F0"/>
                </a:solidFill>
              </a:rPr>
              <a:t>thống</a:t>
            </a:r>
            <a:r>
              <a:rPr lang="en-US" sz="3100" b="1" dirty="0" smtClean="0">
                <a:solidFill>
                  <a:srgbClr val="00B0F0"/>
                </a:solidFill>
              </a:rPr>
              <a:t> </a:t>
            </a:r>
            <a:r>
              <a:rPr lang="en-US" sz="3100" b="1" dirty="0" err="1" smtClean="0">
                <a:solidFill>
                  <a:srgbClr val="00B0F0"/>
                </a:solidFill>
              </a:rPr>
              <a:t>học</a:t>
            </a:r>
            <a:r>
              <a:rPr lang="en-US" sz="3100" b="1" dirty="0" smtClean="0">
                <a:solidFill>
                  <a:srgbClr val="00B0F0"/>
                </a:solidFill>
              </a:rPr>
              <a:t> </a:t>
            </a:r>
            <a:r>
              <a:rPr lang="en-US" sz="3100" b="1" dirty="0" err="1" smtClean="0">
                <a:solidFill>
                  <a:srgbClr val="00B0F0"/>
                </a:solidFill>
              </a:rPr>
              <a:t>theo</a:t>
            </a:r>
            <a:r>
              <a:rPr lang="en-US" sz="3100" b="1" dirty="0" smtClean="0">
                <a:solidFill>
                  <a:srgbClr val="00B0F0"/>
                </a:solidFill>
              </a:rPr>
              <a:t> </a:t>
            </a:r>
            <a:r>
              <a:rPr lang="en-US" sz="3100" b="1" dirty="0" err="1" smtClean="0">
                <a:solidFill>
                  <a:srgbClr val="00B0F0"/>
                </a:solidFill>
              </a:rPr>
              <a:t>tiêu</a:t>
            </a:r>
            <a:r>
              <a:rPr lang="en-US" sz="3100" b="1" dirty="0" smtClean="0">
                <a:solidFill>
                  <a:srgbClr val="00B0F0"/>
                </a:solidFill>
              </a:rPr>
              <a:t> </a:t>
            </a:r>
            <a:r>
              <a:rPr lang="en-US" sz="3100" b="1" dirty="0" err="1" smtClean="0">
                <a:solidFill>
                  <a:srgbClr val="00B0F0"/>
                </a:solidFill>
              </a:rPr>
              <a:t>chuẩn</a:t>
            </a:r>
            <a:r>
              <a:rPr lang="en-US" sz="3100" b="1" dirty="0" smtClean="0">
                <a:solidFill>
                  <a:srgbClr val="00B0F0"/>
                </a:solidFill>
              </a:rPr>
              <a:t> E – Learning </a:t>
            </a:r>
            <a:r>
              <a:rPr lang="en-US" sz="3100" b="1" dirty="0" err="1" smtClean="0">
                <a:solidFill>
                  <a:srgbClr val="00B0F0"/>
                </a:solidFill>
              </a:rPr>
              <a:t>về</a:t>
            </a:r>
            <a:r>
              <a:rPr lang="en-US" sz="3100" b="1" dirty="0" smtClean="0">
                <a:solidFill>
                  <a:srgbClr val="00B0F0"/>
                </a:solidFill>
              </a:rPr>
              <a:t> </a:t>
            </a:r>
            <a:r>
              <a:rPr lang="en-US" sz="3100" b="1" dirty="0" err="1" smtClean="0">
                <a:solidFill>
                  <a:srgbClr val="00B0F0"/>
                </a:solidFill>
              </a:rPr>
              <a:t>cơ</a:t>
            </a:r>
            <a:r>
              <a:rPr lang="en-US" sz="3100" b="1" dirty="0" smtClean="0">
                <a:solidFill>
                  <a:srgbClr val="00B0F0"/>
                </a:solidFill>
              </a:rPr>
              <a:t> </a:t>
            </a:r>
            <a:r>
              <a:rPr lang="en-US" sz="3100" b="1" dirty="0" err="1" smtClean="0">
                <a:solidFill>
                  <a:srgbClr val="00B0F0"/>
                </a:solidFill>
              </a:rPr>
              <a:t>bản</a:t>
            </a:r>
            <a:r>
              <a:rPr lang="en-US" sz="3100" b="1" dirty="0" smtClean="0">
                <a:solidFill>
                  <a:srgbClr val="00B0F0"/>
                </a:solidFill>
              </a:rPr>
              <a:t> </a:t>
            </a:r>
            <a:r>
              <a:rPr lang="en-US" sz="3100" b="1" dirty="0" err="1" smtClean="0">
                <a:solidFill>
                  <a:srgbClr val="00B0F0"/>
                </a:solidFill>
              </a:rPr>
              <a:t>gồm</a:t>
            </a:r>
            <a:r>
              <a:rPr lang="en-US" sz="3100" b="1" dirty="0" smtClean="0">
                <a:solidFill>
                  <a:srgbClr val="00B0F0"/>
                </a:solidFill>
              </a:rPr>
              <a:t>:</a:t>
            </a:r>
            <a:r>
              <a:rPr lang="en-US" sz="3100" dirty="0">
                <a:solidFill>
                  <a:srgbClr val="00B0F0"/>
                </a:solidFill>
              </a:rPr>
              <a:t/>
            </a:r>
            <a:br>
              <a:rPr lang="en-US" sz="3100" dirty="0">
                <a:solidFill>
                  <a:srgbClr val="00B0F0"/>
                </a:solidFill>
              </a:rPr>
            </a:br>
            <a:endParaRPr lang="en-US" dirty="0">
              <a:solidFill>
                <a:srgbClr val="00B0F0"/>
              </a:solidFill>
            </a:endParaRPr>
          </a:p>
        </p:txBody>
      </p:sp>
    </p:spTree>
    <p:extLst>
      <p:ext uri="{BB962C8B-B14F-4D97-AF65-F5344CB8AC3E}">
        <p14:creationId xmlns:p14="http://schemas.microsoft.com/office/powerpoint/2010/main" val="394669873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normAutofit/>
          </a:bodyPr>
          <a:lstStyle/>
          <a:p>
            <a:pPr algn="l"/>
            <a:r>
              <a:rPr lang="en-US" sz="4000" b="1" i="1" dirty="0" smtClean="0">
                <a:solidFill>
                  <a:srgbClr val="FF0000"/>
                </a:solidFill>
              </a:rPr>
              <a:t>- </a:t>
            </a:r>
            <a:r>
              <a:rPr lang="en-US" sz="4000" b="1" i="1" dirty="0" err="1" smtClean="0">
                <a:solidFill>
                  <a:srgbClr val="FF0000"/>
                </a:solidFill>
              </a:rPr>
              <a:t>Lập</a:t>
            </a:r>
            <a:r>
              <a:rPr lang="en-US" sz="4000" b="1" i="1" dirty="0" smtClean="0">
                <a:solidFill>
                  <a:srgbClr val="FF0000"/>
                </a:solidFill>
              </a:rPr>
              <a:t> </a:t>
            </a:r>
            <a:r>
              <a:rPr lang="en-US" sz="4000" b="1" i="1" dirty="0" err="1" smtClean="0">
                <a:solidFill>
                  <a:srgbClr val="FF0000"/>
                </a:solidFill>
              </a:rPr>
              <a:t>tài</a:t>
            </a:r>
            <a:r>
              <a:rPr lang="en-US" sz="4000" b="1" i="1" dirty="0" smtClean="0">
                <a:solidFill>
                  <a:srgbClr val="FF0000"/>
                </a:solidFill>
              </a:rPr>
              <a:t> </a:t>
            </a:r>
            <a:r>
              <a:rPr lang="en-US" sz="4000" b="1" i="1" dirty="0" err="1" smtClean="0">
                <a:solidFill>
                  <a:srgbClr val="FF0000"/>
                </a:solidFill>
              </a:rPr>
              <a:t>khoản</a:t>
            </a:r>
            <a:r>
              <a:rPr lang="en-US" sz="4000" b="1" i="1" dirty="0" smtClean="0">
                <a:solidFill>
                  <a:srgbClr val="FF0000"/>
                </a:solidFill>
              </a:rPr>
              <a:t> </a:t>
            </a:r>
            <a:r>
              <a:rPr lang="en-US" sz="4000" b="1" i="1" dirty="0" err="1" smtClean="0">
                <a:solidFill>
                  <a:srgbClr val="FF0000"/>
                </a:solidFill>
              </a:rPr>
              <a:t>cá</a:t>
            </a:r>
            <a:r>
              <a:rPr lang="en-US" sz="4000" b="1" i="1" dirty="0" smtClean="0">
                <a:solidFill>
                  <a:srgbClr val="FF0000"/>
                </a:solidFill>
              </a:rPr>
              <a:t> </a:t>
            </a:r>
            <a:r>
              <a:rPr lang="en-US" sz="4000" b="1" i="1" dirty="0" err="1" smtClean="0">
                <a:solidFill>
                  <a:srgbClr val="FF0000"/>
                </a:solidFill>
              </a:rPr>
              <a:t>nhân</a:t>
            </a:r>
            <a:endParaRPr lang="en-US" sz="4000" b="1" i="1" dirty="0">
              <a:solidFill>
                <a:srgbClr val="FF0000"/>
              </a:solidFill>
            </a:endParaRPr>
          </a:p>
        </p:txBody>
      </p:sp>
      <p:sp>
        <p:nvSpPr>
          <p:cNvPr id="3" name="Content Placeholder 2"/>
          <p:cNvSpPr>
            <a:spLocks noGrp="1"/>
          </p:cNvSpPr>
          <p:nvPr>
            <p:ph idx="1"/>
          </p:nvPr>
        </p:nvSpPr>
        <p:spPr/>
        <p:txBody>
          <a:bodyPr/>
          <a:lstStyle/>
          <a:p>
            <a:endParaRPr lang="en-US" dirty="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1" y="1609725"/>
            <a:ext cx="8915400" cy="5172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06172710"/>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242"/>
                                        </p:tgtEl>
                                        <p:attrNameLst>
                                          <p:attrName>style.visibility</p:attrName>
                                        </p:attrNameLst>
                                      </p:cBhvr>
                                      <p:to>
                                        <p:strVal val="visible"/>
                                      </p:to>
                                    </p:set>
                                    <p:anim calcmode="lin" valueType="num">
                                      <p:cBhvr>
                                        <p:cTn id="7" dur="500" fill="hold"/>
                                        <p:tgtEl>
                                          <p:spTgt spid="10242"/>
                                        </p:tgtEl>
                                        <p:attrNameLst>
                                          <p:attrName>ppt_w</p:attrName>
                                        </p:attrNameLst>
                                      </p:cBhvr>
                                      <p:tavLst>
                                        <p:tav tm="0">
                                          <p:val>
                                            <p:fltVal val="0"/>
                                          </p:val>
                                        </p:tav>
                                        <p:tav tm="100000">
                                          <p:val>
                                            <p:strVal val="#ppt_w"/>
                                          </p:val>
                                        </p:tav>
                                      </p:tavLst>
                                    </p:anim>
                                    <p:anim calcmode="lin" valueType="num">
                                      <p:cBhvr>
                                        <p:cTn id="8" dur="500" fill="hold"/>
                                        <p:tgtEl>
                                          <p:spTgt spid="10242"/>
                                        </p:tgtEl>
                                        <p:attrNameLst>
                                          <p:attrName>ppt_h</p:attrName>
                                        </p:attrNameLst>
                                      </p:cBhvr>
                                      <p:tavLst>
                                        <p:tav tm="0">
                                          <p:val>
                                            <p:fltVal val="0"/>
                                          </p:val>
                                        </p:tav>
                                        <p:tav tm="100000">
                                          <p:val>
                                            <p:strVal val="#ppt_h"/>
                                          </p:val>
                                        </p:tav>
                                      </p:tavLst>
                                    </p:anim>
                                    <p:animEffect transition="in" filter="fade">
                                      <p:cBhvr>
                                        <p:cTn id="9" dur="500"/>
                                        <p:tgtEl>
                                          <p:spTgt spid="10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4000" b="1" i="1" dirty="0" smtClean="0">
                <a:solidFill>
                  <a:srgbClr val="FF0000"/>
                </a:solidFill>
              </a:rPr>
              <a:t>- </a:t>
            </a:r>
            <a:r>
              <a:rPr lang="en-US" sz="4000" b="1" i="1" dirty="0" err="1" smtClean="0">
                <a:solidFill>
                  <a:srgbClr val="FF0000"/>
                </a:solidFill>
              </a:rPr>
              <a:t>Giới</a:t>
            </a:r>
            <a:r>
              <a:rPr lang="en-US" sz="4000" b="1" i="1" dirty="0" smtClean="0">
                <a:solidFill>
                  <a:srgbClr val="FF0000"/>
                </a:solidFill>
              </a:rPr>
              <a:t> </a:t>
            </a:r>
            <a:r>
              <a:rPr lang="en-US" sz="4000" b="1" i="1" dirty="0" err="1" smtClean="0">
                <a:solidFill>
                  <a:srgbClr val="FF0000"/>
                </a:solidFill>
              </a:rPr>
              <a:t>thiệu</a:t>
            </a:r>
            <a:r>
              <a:rPr lang="en-US" sz="4000" b="1" i="1" dirty="0" smtClean="0">
                <a:solidFill>
                  <a:srgbClr val="FF0000"/>
                </a:solidFill>
              </a:rPr>
              <a:t> </a:t>
            </a:r>
            <a:r>
              <a:rPr lang="en-US" sz="4000" b="1" i="1" dirty="0" err="1" smtClean="0">
                <a:solidFill>
                  <a:srgbClr val="FF0000"/>
                </a:solidFill>
              </a:rPr>
              <a:t>lịch</a:t>
            </a:r>
            <a:r>
              <a:rPr lang="en-US" sz="4000" b="1" i="1" dirty="0" smtClean="0">
                <a:solidFill>
                  <a:srgbClr val="FF0000"/>
                </a:solidFill>
              </a:rPr>
              <a:t> </a:t>
            </a:r>
            <a:r>
              <a:rPr lang="en-US" sz="4000" b="1" i="1" dirty="0" err="1" smtClean="0">
                <a:solidFill>
                  <a:srgbClr val="FF0000"/>
                </a:solidFill>
              </a:rPr>
              <a:t>học</a:t>
            </a:r>
            <a:r>
              <a:rPr lang="en-US" sz="4000" b="1" i="1" dirty="0" smtClean="0">
                <a:solidFill>
                  <a:srgbClr val="FF0000"/>
                </a:solidFill>
              </a:rPr>
              <a:t> ở </a:t>
            </a:r>
            <a:r>
              <a:rPr lang="en-US" sz="4000" b="1" i="1" dirty="0" err="1" smtClean="0">
                <a:solidFill>
                  <a:srgbClr val="FF0000"/>
                </a:solidFill>
              </a:rPr>
              <a:t>các</a:t>
            </a:r>
            <a:r>
              <a:rPr lang="en-US" sz="4000" b="1" i="1" dirty="0" smtClean="0">
                <a:solidFill>
                  <a:srgbClr val="FF0000"/>
                </a:solidFill>
              </a:rPr>
              <a:t> </a:t>
            </a:r>
            <a:r>
              <a:rPr lang="en-US" sz="4000" b="1" i="1" dirty="0" err="1" smtClean="0">
                <a:solidFill>
                  <a:srgbClr val="FF0000"/>
                </a:solidFill>
              </a:rPr>
              <a:t>tuần</a:t>
            </a:r>
            <a:endParaRPr lang="en-US" sz="4000" b="1" i="1" dirty="0">
              <a:solidFill>
                <a:srgbClr val="FF0000"/>
              </a:solidFill>
            </a:endParaRP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1633538"/>
            <a:ext cx="8991600" cy="5072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15218075"/>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barn(inVertical)">
                                      <p:cBhvr>
                                        <p:cTn id="7" dur="5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endParaRPr lang="en-US"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7105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itle 3"/>
          <p:cNvSpPr>
            <a:spLocks noGrp="1"/>
          </p:cNvSpPr>
          <p:nvPr>
            <p:ph type="title"/>
          </p:nvPr>
        </p:nvSpPr>
        <p:spPr>
          <a:xfrm>
            <a:off x="457200" y="1600200"/>
            <a:ext cx="8229600" cy="1143000"/>
          </a:xfrm>
        </p:spPr>
        <p:txBody>
          <a:bodyPr>
            <a:noAutofit/>
          </a:bodyPr>
          <a:lstStyle/>
          <a:p>
            <a:pPr algn="l"/>
            <a:r>
              <a:rPr lang="en-US" sz="3600" b="1" i="1" dirty="0" smtClean="0">
                <a:solidFill>
                  <a:srgbClr val="FF0000"/>
                </a:solidFill>
              </a:rPr>
              <a:t>- </a:t>
            </a:r>
            <a:r>
              <a:rPr lang="en-US" sz="3600" b="1" i="1" dirty="0" err="1" smtClean="0">
                <a:solidFill>
                  <a:srgbClr val="FF0000"/>
                </a:solidFill>
              </a:rPr>
              <a:t>Bài</a:t>
            </a:r>
            <a:r>
              <a:rPr lang="en-US" sz="3600" b="1" i="1" dirty="0" smtClean="0">
                <a:solidFill>
                  <a:srgbClr val="FF0000"/>
                </a:solidFill>
              </a:rPr>
              <a:t> </a:t>
            </a:r>
            <a:r>
              <a:rPr lang="en-US" sz="3600" b="1" i="1" dirty="0" err="1" smtClean="0">
                <a:solidFill>
                  <a:srgbClr val="FF0000"/>
                </a:solidFill>
              </a:rPr>
              <a:t>giảng</a:t>
            </a:r>
            <a:r>
              <a:rPr lang="en-US" sz="3600" b="1" i="1" dirty="0" smtClean="0">
                <a:solidFill>
                  <a:srgbClr val="FF0000"/>
                </a:solidFill>
              </a:rPr>
              <a:t> </a:t>
            </a:r>
            <a:r>
              <a:rPr lang="en-US" sz="3600" b="1" i="1" dirty="0" err="1" smtClean="0">
                <a:solidFill>
                  <a:srgbClr val="FF0000"/>
                </a:solidFill>
              </a:rPr>
              <a:t>đa</a:t>
            </a:r>
            <a:r>
              <a:rPr lang="en-US" sz="3600" b="1" i="1" dirty="0" smtClean="0">
                <a:solidFill>
                  <a:srgbClr val="FF0000"/>
                </a:solidFill>
              </a:rPr>
              <a:t> </a:t>
            </a:r>
            <a:r>
              <a:rPr lang="en-US" sz="3600" b="1" i="1" dirty="0" err="1" smtClean="0">
                <a:solidFill>
                  <a:srgbClr val="FF0000"/>
                </a:solidFill>
              </a:rPr>
              <a:t>phương</a:t>
            </a:r>
            <a:r>
              <a:rPr lang="en-US" sz="3600" b="1" i="1" dirty="0" smtClean="0">
                <a:solidFill>
                  <a:srgbClr val="FF0000"/>
                </a:solidFill>
              </a:rPr>
              <a:t> </a:t>
            </a:r>
            <a:r>
              <a:rPr lang="en-US" sz="3600" b="1" i="1" dirty="0" err="1" smtClean="0">
                <a:solidFill>
                  <a:srgbClr val="FF0000"/>
                </a:solidFill>
              </a:rPr>
              <a:t>tiện</a:t>
            </a:r>
            <a:r>
              <a:rPr lang="en-US" sz="3600" b="1" i="1" dirty="0" smtClean="0">
                <a:solidFill>
                  <a:srgbClr val="FF0000"/>
                </a:solidFill>
              </a:rPr>
              <a:t> ( rich media)</a:t>
            </a:r>
            <a:br>
              <a:rPr lang="en-US" sz="3600" b="1" i="1" dirty="0" smtClean="0">
                <a:solidFill>
                  <a:srgbClr val="FF0000"/>
                </a:solidFill>
              </a:rPr>
            </a:br>
            <a:r>
              <a:rPr lang="en-US" sz="3600" b="1" i="1" dirty="0" smtClean="0">
                <a:solidFill>
                  <a:srgbClr val="FF0000"/>
                </a:solidFill>
              </a:rPr>
              <a:t>- </a:t>
            </a:r>
            <a:r>
              <a:rPr lang="en-US" sz="3600" b="1" i="1" dirty="0" err="1" smtClean="0">
                <a:solidFill>
                  <a:srgbClr val="FF0000"/>
                </a:solidFill>
              </a:rPr>
              <a:t>Kế</a:t>
            </a:r>
            <a:r>
              <a:rPr lang="en-US" sz="3600" b="1" i="1" dirty="0" smtClean="0">
                <a:solidFill>
                  <a:srgbClr val="FF0000"/>
                </a:solidFill>
              </a:rPr>
              <a:t> </a:t>
            </a:r>
            <a:r>
              <a:rPr lang="en-US" sz="3600" b="1" i="1" dirty="0" err="1" smtClean="0">
                <a:solidFill>
                  <a:srgbClr val="FF0000"/>
                </a:solidFill>
              </a:rPr>
              <a:t>hoạch</a:t>
            </a:r>
            <a:r>
              <a:rPr lang="en-US" sz="3600" b="1" i="1" dirty="0" smtClean="0">
                <a:solidFill>
                  <a:srgbClr val="FF0000"/>
                </a:solidFill>
              </a:rPr>
              <a:t> </a:t>
            </a:r>
            <a:r>
              <a:rPr lang="en-US" sz="3600" b="1" i="1" dirty="0" err="1" smtClean="0">
                <a:solidFill>
                  <a:srgbClr val="FF0000"/>
                </a:solidFill>
              </a:rPr>
              <a:t>học</a:t>
            </a:r>
            <a:r>
              <a:rPr lang="en-US" sz="3600" b="1" i="1" dirty="0" smtClean="0">
                <a:solidFill>
                  <a:srgbClr val="FF0000"/>
                </a:solidFill>
              </a:rPr>
              <a:t> </a:t>
            </a:r>
            <a:r>
              <a:rPr lang="en-US" sz="3600" b="1" i="1" dirty="0" err="1" smtClean="0">
                <a:solidFill>
                  <a:srgbClr val="FF0000"/>
                </a:solidFill>
              </a:rPr>
              <a:t>tập</a:t>
            </a:r>
            <a:r>
              <a:rPr lang="en-US" sz="3600" b="1" i="1" dirty="0" smtClean="0">
                <a:solidFill>
                  <a:srgbClr val="FF0000"/>
                </a:solidFill>
              </a:rPr>
              <a:t>, </a:t>
            </a:r>
            <a:r>
              <a:rPr lang="en-US" sz="3600" b="1" i="1" dirty="0" err="1" smtClean="0">
                <a:solidFill>
                  <a:srgbClr val="FF0000"/>
                </a:solidFill>
              </a:rPr>
              <a:t>tài</a:t>
            </a:r>
            <a:r>
              <a:rPr lang="en-US" sz="3600" b="1" i="1" dirty="0" smtClean="0">
                <a:solidFill>
                  <a:srgbClr val="FF0000"/>
                </a:solidFill>
              </a:rPr>
              <a:t> </a:t>
            </a:r>
            <a:r>
              <a:rPr lang="en-US" sz="3600" b="1" i="1" dirty="0" err="1" smtClean="0">
                <a:solidFill>
                  <a:srgbClr val="FF0000"/>
                </a:solidFill>
              </a:rPr>
              <a:t>liệu</a:t>
            </a:r>
            <a:r>
              <a:rPr lang="en-US" sz="3600" b="1" i="1" dirty="0" smtClean="0">
                <a:solidFill>
                  <a:srgbClr val="FF0000"/>
                </a:solidFill>
              </a:rPr>
              <a:t> </a:t>
            </a:r>
            <a:r>
              <a:rPr lang="en-US" sz="3600" b="1" i="1" dirty="0" err="1" smtClean="0">
                <a:solidFill>
                  <a:srgbClr val="FF0000"/>
                </a:solidFill>
              </a:rPr>
              <a:t>hướng</a:t>
            </a:r>
            <a:r>
              <a:rPr lang="en-US" sz="3600" b="1" i="1" dirty="0" smtClean="0">
                <a:solidFill>
                  <a:srgbClr val="FF0000"/>
                </a:solidFill>
              </a:rPr>
              <a:t> </a:t>
            </a:r>
            <a:r>
              <a:rPr lang="en-US" sz="3600" b="1" i="1" dirty="0" err="1" smtClean="0">
                <a:solidFill>
                  <a:srgbClr val="FF0000"/>
                </a:solidFill>
              </a:rPr>
              <a:t>dẫn</a:t>
            </a:r>
            <a:r>
              <a:rPr lang="en-US" sz="3600" b="1" i="1" dirty="0" smtClean="0">
                <a:solidFill>
                  <a:srgbClr val="FF0000"/>
                </a:solidFill>
              </a:rPr>
              <a:t> </a:t>
            </a:r>
            <a:r>
              <a:rPr lang="en-US" sz="3600" b="1" i="1" dirty="0" err="1" smtClean="0">
                <a:solidFill>
                  <a:srgbClr val="FF0000"/>
                </a:solidFill>
              </a:rPr>
              <a:t>học</a:t>
            </a:r>
            <a:r>
              <a:rPr lang="en-US" sz="3600" b="1" i="1" dirty="0" smtClean="0">
                <a:solidFill>
                  <a:srgbClr val="FF0000"/>
                </a:solidFill>
              </a:rPr>
              <a:t> </a:t>
            </a:r>
            <a:r>
              <a:rPr lang="en-US" sz="3600" b="1" i="1" dirty="0" err="1" smtClean="0">
                <a:solidFill>
                  <a:srgbClr val="FF0000"/>
                </a:solidFill>
              </a:rPr>
              <a:t>tập</a:t>
            </a:r>
            <a:endParaRPr lang="en-US" sz="3600" b="1" i="1" dirty="0">
              <a:solidFill>
                <a:srgbClr val="FF0000"/>
              </a:solidFill>
            </a:endParaRPr>
          </a:p>
        </p:txBody>
      </p:sp>
    </p:spTree>
    <p:extLst>
      <p:ext uri="{BB962C8B-B14F-4D97-AF65-F5344CB8AC3E}">
        <p14:creationId xmlns:p14="http://schemas.microsoft.com/office/powerpoint/2010/main" val="59549970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xit" presetSubtype="32" fill="hold" grpId="0" nodeType="clickEffect">
                                  <p:stCondLst>
                                    <p:cond delay="0"/>
                                  </p:stCondLst>
                                  <p:childTnLst>
                                    <p:animEffect transition="out" filter="circle(out)">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2050"/>
                                        </p:tgtEl>
                                        <p:attrNameLst>
                                          <p:attrName>style.visibility</p:attrName>
                                        </p:attrNameLst>
                                      </p:cBhvr>
                                      <p:to>
                                        <p:strVal val="visible"/>
                                      </p:to>
                                    </p:set>
                                    <p:anim calcmode="lin" valueType="num">
                                      <p:cBhvr>
                                        <p:cTn id="12" dur="500" fill="hold"/>
                                        <p:tgtEl>
                                          <p:spTgt spid="2050"/>
                                        </p:tgtEl>
                                        <p:attrNameLst>
                                          <p:attrName>ppt_w</p:attrName>
                                        </p:attrNameLst>
                                      </p:cBhvr>
                                      <p:tavLst>
                                        <p:tav tm="0">
                                          <p:val>
                                            <p:fltVal val="0"/>
                                          </p:val>
                                        </p:tav>
                                        <p:tav tm="100000">
                                          <p:val>
                                            <p:strVal val="#ppt_w"/>
                                          </p:val>
                                        </p:tav>
                                      </p:tavLst>
                                    </p:anim>
                                    <p:anim calcmode="lin" valueType="num">
                                      <p:cBhvr>
                                        <p:cTn id="13" dur="500" fill="hold"/>
                                        <p:tgtEl>
                                          <p:spTgt spid="2050"/>
                                        </p:tgtEl>
                                        <p:attrNameLst>
                                          <p:attrName>ppt_h</p:attrName>
                                        </p:attrNameLst>
                                      </p:cBhvr>
                                      <p:tavLst>
                                        <p:tav tm="0">
                                          <p:val>
                                            <p:fltVal val="0"/>
                                          </p:val>
                                        </p:tav>
                                        <p:tav tm="100000">
                                          <p:val>
                                            <p:strVal val="#ppt_h"/>
                                          </p:val>
                                        </p:tav>
                                      </p:tavLst>
                                    </p:anim>
                                    <p:animEffect transition="in" filter="fade">
                                      <p:cBhvr>
                                        <p:cTn id="14"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US" sz="3600" b="1" i="1" dirty="0" smtClean="0">
                <a:solidFill>
                  <a:srgbClr val="FF0000"/>
                </a:solidFill>
              </a:rPr>
              <a:t>- </a:t>
            </a:r>
            <a:r>
              <a:rPr lang="en-US" sz="3600" b="1" i="1" dirty="0" err="1" smtClean="0">
                <a:solidFill>
                  <a:srgbClr val="FF0000"/>
                </a:solidFill>
              </a:rPr>
              <a:t>Giáo</a:t>
            </a:r>
            <a:r>
              <a:rPr lang="en-US" sz="3600" b="1" i="1" dirty="0" smtClean="0">
                <a:solidFill>
                  <a:srgbClr val="FF0000"/>
                </a:solidFill>
              </a:rPr>
              <a:t> </a:t>
            </a:r>
            <a:r>
              <a:rPr lang="en-US" sz="3600" b="1" i="1" dirty="0" err="1" smtClean="0">
                <a:solidFill>
                  <a:srgbClr val="FF0000"/>
                </a:solidFill>
              </a:rPr>
              <a:t>trình</a:t>
            </a:r>
            <a:r>
              <a:rPr lang="en-US" sz="3600" b="1" i="1" dirty="0" smtClean="0">
                <a:solidFill>
                  <a:srgbClr val="FF0000"/>
                </a:solidFill>
              </a:rPr>
              <a:t> </a:t>
            </a:r>
            <a:r>
              <a:rPr lang="en-US" sz="3600" b="1" i="1" dirty="0" err="1" smtClean="0">
                <a:solidFill>
                  <a:srgbClr val="FF0000"/>
                </a:solidFill>
              </a:rPr>
              <a:t>điện</a:t>
            </a:r>
            <a:r>
              <a:rPr lang="en-US" sz="3600" b="1" i="1" dirty="0" smtClean="0">
                <a:solidFill>
                  <a:srgbClr val="FF0000"/>
                </a:solidFill>
              </a:rPr>
              <a:t> </a:t>
            </a:r>
            <a:r>
              <a:rPr lang="en-US" sz="3600" b="1" i="1" dirty="0" err="1" smtClean="0">
                <a:solidFill>
                  <a:srgbClr val="FF0000"/>
                </a:solidFill>
              </a:rPr>
              <a:t>tử</a:t>
            </a:r>
            <a:r>
              <a:rPr lang="en-US" sz="3600" b="1" i="1" dirty="0" smtClean="0">
                <a:solidFill>
                  <a:srgbClr val="FF0000"/>
                </a:solidFill>
              </a:rPr>
              <a:t/>
            </a:r>
            <a:br>
              <a:rPr lang="en-US" sz="3600" b="1" i="1" dirty="0" smtClean="0">
                <a:solidFill>
                  <a:srgbClr val="FF0000"/>
                </a:solidFill>
              </a:rPr>
            </a:br>
            <a:r>
              <a:rPr lang="en-US" sz="3600" b="1" i="1" dirty="0" smtClean="0">
                <a:solidFill>
                  <a:srgbClr val="FF0000"/>
                </a:solidFill>
              </a:rPr>
              <a:t>- </a:t>
            </a:r>
            <a:r>
              <a:rPr lang="en-US" sz="3600" b="1" i="1" dirty="0" err="1" smtClean="0">
                <a:solidFill>
                  <a:srgbClr val="FF0000"/>
                </a:solidFill>
              </a:rPr>
              <a:t>Bài</a:t>
            </a:r>
            <a:r>
              <a:rPr lang="en-US" sz="3600" b="1" i="1" dirty="0" smtClean="0">
                <a:solidFill>
                  <a:srgbClr val="FF0000"/>
                </a:solidFill>
              </a:rPr>
              <a:t> </a:t>
            </a:r>
            <a:r>
              <a:rPr lang="en-US" sz="3600" b="1" i="1" dirty="0" err="1" smtClean="0">
                <a:solidFill>
                  <a:srgbClr val="FF0000"/>
                </a:solidFill>
              </a:rPr>
              <a:t>giảng</a:t>
            </a:r>
            <a:r>
              <a:rPr lang="en-US" sz="3600" b="1" i="1" dirty="0" smtClean="0">
                <a:solidFill>
                  <a:srgbClr val="FF0000"/>
                </a:solidFill>
              </a:rPr>
              <a:t> </a:t>
            </a:r>
            <a:r>
              <a:rPr lang="en-US" sz="3600" b="1" i="1" dirty="0" err="1" smtClean="0">
                <a:solidFill>
                  <a:srgbClr val="FF0000"/>
                </a:solidFill>
              </a:rPr>
              <a:t>dưới</a:t>
            </a:r>
            <a:r>
              <a:rPr lang="en-US" sz="3600" b="1" i="1" dirty="0" smtClean="0">
                <a:solidFill>
                  <a:srgbClr val="FF0000"/>
                </a:solidFill>
              </a:rPr>
              <a:t> </a:t>
            </a:r>
            <a:r>
              <a:rPr lang="en-US" sz="3600" b="1" i="1" dirty="0" err="1" smtClean="0">
                <a:solidFill>
                  <a:srgbClr val="FF0000"/>
                </a:solidFill>
              </a:rPr>
              <a:t>dạng</a:t>
            </a:r>
            <a:r>
              <a:rPr lang="en-US" sz="3600" b="1" i="1" dirty="0" smtClean="0">
                <a:solidFill>
                  <a:srgbClr val="FF0000"/>
                </a:solidFill>
              </a:rPr>
              <a:t> audio</a:t>
            </a:r>
            <a:endParaRPr lang="en-US" sz="3600" b="1" i="1" dirty="0">
              <a:solidFill>
                <a:srgbClr val="FF0000"/>
              </a:solidFill>
            </a:endParaRPr>
          </a:p>
        </p:txBody>
      </p:sp>
      <p:sp>
        <p:nvSpPr>
          <p:cNvPr id="3" name="Content Placeholder 2"/>
          <p:cNvSpPr>
            <a:spLocks noGrp="1"/>
          </p:cNvSpPr>
          <p:nvPr>
            <p:ph idx="1"/>
          </p:nvPr>
        </p:nvSpPr>
        <p:spPr/>
        <p:txBody>
          <a:bodyPr/>
          <a:lstStyle/>
          <a:p>
            <a:endParaRPr lang="en-US"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676400"/>
            <a:ext cx="8153400" cy="44195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0549164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endParaRPr lang="en-US"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63" y="0"/>
            <a:ext cx="9220200" cy="6800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05491641"/>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500" fill="hold"/>
                                        <p:tgtEl>
                                          <p:spTgt spid="4098"/>
                                        </p:tgtEl>
                                        <p:attrNameLst>
                                          <p:attrName>ppt_w</p:attrName>
                                        </p:attrNameLst>
                                      </p:cBhvr>
                                      <p:tavLst>
                                        <p:tav tm="0">
                                          <p:val>
                                            <p:fltVal val="0"/>
                                          </p:val>
                                        </p:tav>
                                        <p:tav tm="100000">
                                          <p:val>
                                            <p:strVal val="#ppt_w"/>
                                          </p:val>
                                        </p:tav>
                                      </p:tavLst>
                                    </p:anim>
                                    <p:anim calcmode="lin" valueType="num">
                                      <p:cBhvr>
                                        <p:cTn id="8" dur="500" fill="hold"/>
                                        <p:tgtEl>
                                          <p:spTgt spid="4098"/>
                                        </p:tgtEl>
                                        <p:attrNameLst>
                                          <p:attrName>ppt_h</p:attrName>
                                        </p:attrNameLst>
                                      </p:cBhvr>
                                      <p:tavLst>
                                        <p:tav tm="0">
                                          <p:val>
                                            <p:fltVal val="0"/>
                                          </p:val>
                                        </p:tav>
                                        <p:tav tm="100000">
                                          <p:val>
                                            <p:strVal val="#ppt_h"/>
                                          </p:val>
                                        </p:tav>
                                      </p:tavLst>
                                    </p:anim>
                                    <p:animEffect transition="in" filter="fade">
                                      <p:cBhvr>
                                        <p:cTn id="9"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US" sz="3600" b="1" dirty="0" smtClean="0">
                <a:solidFill>
                  <a:srgbClr val="FF0000"/>
                </a:solidFill>
              </a:rPr>
              <a:t>- </a:t>
            </a:r>
            <a:r>
              <a:rPr lang="en-US" sz="3600" b="1" dirty="0" err="1" smtClean="0">
                <a:solidFill>
                  <a:srgbClr val="FF0000"/>
                </a:solidFill>
              </a:rPr>
              <a:t>Bài</a:t>
            </a:r>
            <a:r>
              <a:rPr lang="en-US" sz="3600" b="1" dirty="0" smtClean="0">
                <a:solidFill>
                  <a:srgbClr val="FF0000"/>
                </a:solidFill>
              </a:rPr>
              <a:t> </a:t>
            </a:r>
            <a:r>
              <a:rPr lang="en-US" sz="3600" b="1" dirty="0" err="1" smtClean="0">
                <a:solidFill>
                  <a:srgbClr val="FF0000"/>
                </a:solidFill>
              </a:rPr>
              <a:t>giảng</a:t>
            </a:r>
            <a:r>
              <a:rPr lang="en-US" sz="3600" b="1" dirty="0" smtClean="0">
                <a:solidFill>
                  <a:srgbClr val="FF0000"/>
                </a:solidFill>
              </a:rPr>
              <a:t> </a:t>
            </a:r>
            <a:r>
              <a:rPr lang="en-US" sz="3600" b="1" dirty="0" err="1" smtClean="0">
                <a:solidFill>
                  <a:srgbClr val="FF0000"/>
                </a:solidFill>
              </a:rPr>
              <a:t>ghi</a:t>
            </a:r>
            <a:r>
              <a:rPr lang="en-US" sz="3600" b="1" dirty="0" smtClean="0">
                <a:solidFill>
                  <a:srgbClr val="FF0000"/>
                </a:solidFill>
              </a:rPr>
              <a:t> </a:t>
            </a:r>
            <a:r>
              <a:rPr lang="en-US" sz="3600" b="1" dirty="0" err="1" smtClean="0">
                <a:solidFill>
                  <a:srgbClr val="FF0000"/>
                </a:solidFill>
              </a:rPr>
              <a:t>lại</a:t>
            </a:r>
            <a:r>
              <a:rPr lang="en-US" sz="3600" b="1" dirty="0" smtClean="0">
                <a:solidFill>
                  <a:srgbClr val="FF0000"/>
                </a:solidFill>
              </a:rPr>
              <a:t> </a:t>
            </a:r>
            <a:r>
              <a:rPr lang="en-US" sz="3600" b="1" dirty="0" err="1" smtClean="0">
                <a:solidFill>
                  <a:srgbClr val="FF0000"/>
                </a:solidFill>
              </a:rPr>
              <a:t>trên</a:t>
            </a:r>
            <a:r>
              <a:rPr lang="en-US" sz="3600" b="1" dirty="0" smtClean="0">
                <a:solidFill>
                  <a:srgbClr val="FF0000"/>
                </a:solidFill>
              </a:rPr>
              <a:t> </a:t>
            </a:r>
            <a:r>
              <a:rPr lang="en-US" sz="3600" b="1" dirty="0" err="1" smtClean="0">
                <a:solidFill>
                  <a:srgbClr val="FF0000"/>
                </a:solidFill>
              </a:rPr>
              <a:t>lớp</a:t>
            </a:r>
            <a:r>
              <a:rPr lang="en-US" sz="3600" b="1" dirty="0" smtClean="0">
                <a:solidFill>
                  <a:srgbClr val="FF0000"/>
                </a:solidFill>
              </a:rPr>
              <a:t> </a:t>
            </a:r>
            <a:r>
              <a:rPr lang="en-US" sz="3600" b="1" dirty="0" err="1" smtClean="0">
                <a:solidFill>
                  <a:srgbClr val="FF0000"/>
                </a:solidFill>
              </a:rPr>
              <a:t>học</a:t>
            </a:r>
            <a:r>
              <a:rPr lang="en-US" sz="3600" b="1" dirty="0" smtClean="0">
                <a:solidFill>
                  <a:srgbClr val="FF0000"/>
                </a:solidFill>
              </a:rPr>
              <a:t> </a:t>
            </a:r>
            <a:r>
              <a:rPr lang="en-US" sz="3600" b="1" dirty="0" err="1" smtClean="0">
                <a:solidFill>
                  <a:srgbClr val="FF0000"/>
                </a:solidFill>
              </a:rPr>
              <a:t>trực</a:t>
            </a:r>
            <a:r>
              <a:rPr lang="en-US" sz="3600" b="1" dirty="0" smtClean="0">
                <a:solidFill>
                  <a:srgbClr val="FF0000"/>
                </a:solidFill>
              </a:rPr>
              <a:t> </a:t>
            </a:r>
            <a:r>
              <a:rPr lang="en-US" sz="3600" b="1" dirty="0" err="1" smtClean="0">
                <a:solidFill>
                  <a:srgbClr val="FF0000"/>
                </a:solidFill>
              </a:rPr>
              <a:t>tuyến</a:t>
            </a:r>
            <a:r>
              <a:rPr lang="en-US" sz="3600" b="1" dirty="0" smtClean="0">
                <a:solidFill>
                  <a:srgbClr val="FF0000"/>
                </a:solidFill>
              </a:rPr>
              <a:t> ( </a:t>
            </a:r>
            <a:r>
              <a:rPr lang="en-US" sz="3600" b="1" dirty="0" err="1" smtClean="0">
                <a:solidFill>
                  <a:srgbClr val="FF0000"/>
                </a:solidFill>
              </a:rPr>
              <a:t>Vclass</a:t>
            </a:r>
            <a:r>
              <a:rPr lang="en-US" sz="3600" b="1" dirty="0" smtClean="0">
                <a:solidFill>
                  <a:srgbClr val="FF0000"/>
                </a:solidFill>
              </a:rPr>
              <a:t>)</a:t>
            </a:r>
            <a:endParaRPr lang="en-US" sz="3600" b="1" dirty="0">
              <a:solidFill>
                <a:srgbClr val="FF0000"/>
              </a:solidFill>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752600"/>
            <a:ext cx="8575964" cy="49807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0549164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additive="base">
                                        <p:cTn id="7" dur="500" fill="hold"/>
                                        <p:tgtEl>
                                          <p:spTgt spid="5122"/>
                                        </p:tgtEl>
                                        <p:attrNameLst>
                                          <p:attrName>ppt_x</p:attrName>
                                        </p:attrNameLst>
                                      </p:cBhvr>
                                      <p:tavLst>
                                        <p:tav tm="0">
                                          <p:val>
                                            <p:strVal val="#ppt_x"/>
                                          </p:val>
                                        </p:tav>
                                        <p:tav tm="100000">
                                          <p:val>
                                            <p:strVal val="#ppt_x"/>
                                          </p:val>
                                        </p:tav>
                                      </p:tavLst>
                                    </p:anim>
                                    <p:anim calcmode="lin" valueType="num">
                                      <p:cBhvr additive="base">
                                        <p:cTn id="8" dur="500" fill="hold"/>
                                        <p:tgtEl>
                                          <p:spTgt spid="51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0"/>
            <a:ext cx="8229600" cy="1143000"/>
          </a:xfrm>
        </p:spPr>
        <p:txBody>
          <a:bodyPr>
            <a:noAutofit/>
          </a:bodyPr>
          <a:lstStyle/>
          <a:p>
            <a:pPr algn="l"/>
            <a:r>
              <a:rPr lang="en-US" sz="3600" b="1" i="1" dirty="0" smtClean="0">
                <a:solidFill>
                  <a:srgbClr val="FF0000"/>
                </a:solidFill>
              </a:rPr>
              <a:t>- </a:t>
            </a:r>
            <a:r>
              <a:rPr lang="en-US" sz="3600" b="1" i="1" dirty="0" err="1" smtClean="0">
                <a:solidFill>
                  <a:srgbClr val="FF0000"/>
                </a:solidFill>
              </a:rPr>
              <a:t>Ngân</a:t>
            </a:r>
            <a:r>
              <a:rPr lang="en-US" sz="3600" b="1" i="1" dirty="0" smtClean="0">
                <a:solidFill>
                  <a:srgbClr val="FF0000"/>
                </a:solidFill>
              </a:rPr>
              <a:t> </a:t>
            </a:r>
            <a:r>
              <a:rPr lang="en-US" sz="3600" b="1" i="1" dirty="0" err="1" smtClean="0">
                <a:solidFill>
                  <a:srgbClr val="FF0000"/>
                </a:solidFill>
              </a:rPr>
              <a:t>hàng</a:t>
            </a:r>
            <a:r>
              <a:rPr lang="en-US" sz="3600" b="1" i="1" dirty="0" smtClean="0">
                <a:solidFill>
                  <a:srgbClr val="FF0000"/>
                </a:solidFill>
              </a:rPr>
              <a:t> </a:t>
            </a:r>
            <a:r>
              <a:rPr lang="en-US" sz="3600" b="1" i="1" dirty="0" err="1" smtClean="0">
                <a:solidFill>
                  <a:srgbClr val="FF0000"/>
                </a:solidFill>
              </a:rPr>
              <a:t>câu</a:t>
            </a:r>
            <a:r>
              <a:rPr lang="en-US" sz="3600" b="1" i="1" dirty="0" smtClean="0">
                <a:solidFill>
                  <a:srgbClr val="FF0000"/>
                </a:solidFill>
              </a:rPr>
              <a:t> </a:t>
            </a:r>
            <a:r>
              <a:rPr lang="en-US" sz="3600" b="1" i="1" dirty="0" err="1" smtClean="0">
                <a:solidFill>
                  <a:srgbClr val="FF0000"/>
                </a:solidFill>
              </a:rPr>
              <a:t>hỏi</a:t>
            </a:r>
            <a:r>
              <a:rPr lang="en-US" sz="3600" b="1" i="1" dirty="0" smtClean="0">
                <a:solidFill>
                  <a:srgbClr val="FF0000"/>
                </a:solidFill>
              </a:rPr>
              <a:t> </a:t>
            </a:r>
            <a:r>
              <a:rPr lang="en-US" sz="3600" b="1" i="1" dirty="0" err="1" smtClean="0">
                <a:solidFill>
                  <a:srgbClr val="FF0000"/>
                </a:solidFill>
              </a:rPr>
              <a:t>trắc</a:t>
            </a:r>
            <a:r>
              <a:rPr lang="en-US" sz="3600" b="1" i="1" dirty="0" smtClean="0">
                <a:solidFill>
                  <a:srgbClr val="FF0000"/>
                </a:solidFill>
              </a:rPr>
              <a:t> </a:t>
            </a:r>
            <a:r>
              <a:rPr lang="en-US" sz="3600" b="1" i="1" dirty="0" err="1" smtClean="0">
                <a:solidFill>
                  <a:srgbClr val="FF0000"/>
                </a:solidFill>
              </a:rPr>
              <a:t>nghiệm</a:t>
            </a:r>
            <a:r>
              <a:rPr lang="en-US" sz="3600" b="1" i="1" dirty="0" smtClean="0">
                <a:solidFill>
                  <a:srgbClr val="FF0000"/>
                </a:solidFill>
              </a:rPr>
              <a:t/>
            </a:r>
            <a:br>
              <a:rPr lang="en-US" sz="3600" b="1" i="1" dirty="0" smtClean="0">
                <a:solidFill>
                  <a:srgbClr val="FF0000"/>
                </a:solidFill>
              </a:rPr>
            </a:br>
            <a:r>
              <a:rPr lang="en-US" sz="3600" b="1" i="1" dirty="0" smtClean="0">
                <a:solidFill>
                  <a:srgbClr val="FF0000"/>
                </a:solidFill>
              </a:rPr>
              <a:t>- </a:t>
            </a:r>
            <a:r>
              <a:rPr lang="en-US" sz="3600" b="1" i="1" dirty="0" err="1" smtClean="0">
                <a:solidFill>
                  <a:srgbClr val="FF0000"/>
                </a:solidFill>
              </a:rPr>
              <a:t>Bài</a:t>
            </a:r>
            <a:r>
              <a:rPr lang="en-US" sz="3600" b="1" i="1" dirty="0" smtClean="0">
                <a:solidFill>
                  <a:srgbClr val="FF0000"/>
                </a:solidFill>
              </a:rPr>
              <a:t> </a:t>
            </a:r>
            <a:r>
              <a:rPr lang="en-US" sz="3600" b="1" i="1" dirty="0" err="1" smtClean="0">
                <a:solidFill>
                  <a:srgbClr val="FF0000"/>
                </a:solidFill>
              </a:rPr>
              <a:t>tập</a:t>
            </a:r>
            <a:r>
              <a:rPr lang="en-US" sz="3600" b="1" i="1" dirty="0" smtClean="0">
                <a:solidFill>
                  <a:srgbClr val="FF0000"/>
                </a:solidFill>
              </a:rPr>
              <a:t> </a:t>
            </a:r>
            <a:r>
              <a:rPr lang="en-US" sz="3600" b="1" i="1" dirty="0" err="1" smtClean="0">
                <a:solidFill>
                  <a:srgbClr val="FF0000"/>
                </a:solidFill>
              </a:rPr>
              <a:t>tình</a:t>
            </a:r>
            <a:r>
              <a:rPr lang="en-US" sz="3600" b="1" i="1" dirty="0" smtClean="0">
                <a:solidFill>
                  <a:srgbClr val="FF0000"/>
                </a:solidFill>
              </a:rPr>
              <a:t> </a:t>
            </a:r>
            <a:r>
              <a:rPr lang="en-US" sz="3600" b="1" i="1" dirty="0" err="1" smtClean="0">
                <a:solidFill>
                  <a:srgbClr val="FF0000"/>
                </a:solidFill>
              </a:rPr>
              <a:t>huống</a:t>
            </a:r>
            <a:endParaRPr lang="en-US" sz="3600" b="1" i="1" dirty="0">
              <a:solidFill>
                <a:srgbClr val="FF0000"/>
              </a:solidFill>
            </a:endParaRPr>
          </a:p>
        </p:txBody>
      </p:sp>
      <p:sp>
        <p:nvSpPr>
          <p:cNvPr id="3" name="Content Placeholder 2"/>
          <p:cNvSpPr>
            <a:spLocks noGrp="1"/>
          </p:cNvSpPr>
          <p:nvPr>
            <p:ph idx="1"/>
          </p:nvPr>
        </p:nvSpPr>
        <p:spPr/>
        <p:txBody>
          <a:bodyPr/>
          <a:lstStyle/>
          <a:p>
            <a:endParaRPr lang="en-US"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9563" y="1143000"/>
            <a:ext cx="8524875" cy="533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054916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i="1" dirty="0" smtClean="0">
                <a:solidFill>
                  <a:srgbClr val="FF0000"/>
                </a:solidFill>
              </a:rPr>
              <a:t>- </a:t>
            </a:r>
            <a:r>
              <a:rPr lang="en-US" sz="3600" b="1" i="1" dirty="0" err="1" smtClean="0">
                <a:solidFill>
                  <a:srgbClr val="FF0000"/>
                </a:solidFill>
              </a:rPr>
              <a:t>Diễn</a:t>
            </a:r>
            <a:r>
              <a:rPr lang="en-US" sz="3600" b="1" i="1" dirty="0" smtClean="0">
                <a:solidFill>
                  <a:srgbClr val="FF0000"/>
                </a:solidFill>
              </a:rPr>
              <a:t> </a:t>
            </a:r>
            <a:r>
              <a:rPr lang="en-US" sz="3600" b="1" i="1" dirty="0" err="1" smtClean="0">
                <a:solidFill>
                  <a:srgbClr val="FF0000"/>
                </a:solidFill>
              </a:rPr>
              <a:t>đàn</a:t>
            </a:r>
            <a:r>
              <a:rPr lang="en-US" sz="3600" b="1" i="1" dirty="0" smtClean="0">
                <a:solidFill>
                  <a:srgbClr val="FF0000"/>
                </a:solidFill>
              </a:rPr>
              <a:t> </a:t>
            </a:r>
            <a:r>
              <a:rPr lang="en-US" sz="3600" b="1" i="1" dirty="0" err="1" smtClean="0">
                <a:solidFill>
                  <a:srgbClr val="FF0000"/>
                </a:solidFill>
              </a:rPr>
              <a:t>thảo</a:t>
            </a:r>
            <a:r>
              <a:rPr lang="en-US" sz="3600" b="1" i="1" dirty="0" smtClean="0">
                <a:solidFill>
                  <a:srgbClr val="FF0000"/>
                </a:solidFill>
              </a:rPr>
              <a:t> </a:t>
            </a:r>
            <a:r>
              <a:rPr lang="en-US" sz="3600" b="1" i="1" dirty="0" err="1" smtClean="0">
                <a:solidFill>
                  <a:srgbClr val="FF0000"/>
                </a:solidFill>
              </a:rPr>
              <a:t>luận</a:t>
            </a:r>
            <a:r>
              <a:rPr lang="en-US" sz="3600" b="1" i="1" dirty="0" smtClean="0">
                <a:solidFill>
                  <a:srgbClr val="FF0000"/>
                </a:solidFill>
              </a:rPr>
              <a:t>, </a:t>
            </a:r>
            <a:r>
              <a:rPr lang="en-US" sz="3600" b="1" i="1" dirty="0" err="1" smtClean="0">
                <a:solidFill>
                  <a:srgbClr val="FF0000"/>
                </a:solidFill>
              </a:rPr>
              <a:t>trao</a:t>
            </a:r>
            <a:r>
              <a:rPr lang="en-US" sz="3600" b="1" i="1" dirty="0" smtClean="0">
                <a:solidFill>
                  <a:srgbClr val="FF0000"/>
                </a:solidFill>
              </a:rPr>
              <a:t> </a:t>
            </a:r>
            <a:r>
              <a:rPr lang="en-US" sz="3600" b="1" i="1" dirty="0" err="1" smtClean="0">
                <a:solidFill>
                  <a:srgbClr val="FF0000"/>
                </a:solidFill>
              </a:rPr>
              <a:t>đổi</a:t>
            </a:r>
            <a:r>
              <a:rPr lang="en-US" sz="3600" b="1" i="1" dirty="0" smtClean="0">
                <a:solidFill>
                  <a:srgbClr val="FF0000"/>
                </a:solidFill>
              </a:rPr>
              <a:t> </a:t>
            </a:r>
            <a:r>
              <a:rPr lang="en-US" sz="3600" b="1" i="1" dirty="0" err="1" smtClean="0">
                <a:solidFill>
                  <a:srgbClr val="FF0000"/>
                </a:solidFill>
              </a:rPr>
              <a:t>học</a:t>
            </a:r>
            <a:r>
              <a:rPr lang="en-US" sz="3600" b="1" i="1" dirty="0" smtClean="0">
                <a:solidFill>
                  <a:srgbClr val="FF0000"/>
                </a:solidFill>
              </a:rPr>
              <a:t> </a:t>
            </a:r>
            <a:r>
              <a:rPr lang="en-US" sz="3600" b="1" i="1" dirty="0" err="1" smtClean="0">
                <a:solidFill>
                  <a:srgbClr val="FF0000"/>
                </a:solidFill>
              </a:rPr>
              <a:t>tập</a:t>
            </a:r>
            <a:endParaRPr lang="en-US" sz="3600" b="1" i="1" dirty="0">
              <a:solidFill>
                <a:srgbClr val="FF0000"/>
              </a:solidFill>
            </a:endParaRP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725" y="1752599"/>
            <a:ext cx="8972550" cy="4842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05491641"/>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1000" fill="hold"/>
                                        <p:tgtEl>
                                          <p:spTgt spid="8194"/>
                                        </p:tgtEl>
                                        <p:attrNameLst>
                                          <p:attrName>ppt_w</p:attrName>
                                        </p:attrNameLst>
                                      </p:cBhvr>
                                      <p:tavLst>
                                        <p:tav tm="0">
                                          <p:val>
                                            <p:fltVal val="0"/>
                                          </p:val>
                                        </p:tav>
                                        <p:tav tm="100000">
                                          <p:val>
                                            <p:strVal val="#ppt_w"/>
                                          </p:val>
                                        </p:tav>
                                      </p:tavLst>
                                    </p:anim>
                                    <p:anim calcmode="lin" valueType="num">
                                      <p:cBhvr>
                                        <p:cTn id="8" dur="1000" fill="hold"/>
                                        <p:tgtEl>
                                          <p:spTgt spid="8194"/>
                                        </p:tgtEl>
                                        <p:attrNameLst>
                                          <p:attrName>ppt_h</p:attrName>
                                        </p:attrNameLst>
                                      </p:cBhvr>
                                      <p:tavLst>
                                        <p:tav tm="0">
                                          <p:val>
                                            <p:fltVal val="0"/>
                                          </p:val>
                                        </p:tav>
                                        <p:tav tm="100000">
                                          <p:val>
                                            <p:strVal val="#ppt_h"/>
                                          </p:val>
                                        </p:tav>
                                      </p:tavLst>
                                    </p:anim>
                                    <p:anim calcmode="lin" valueType="num">
                                      <p:cBhvr>
                                        <p:cTn id="9" dur="1000" fill="hold"/>
                                        <p:tgtEl>
                                          <p:spTgt spid="8194"/>
                                        </p:tgtEl>
                                        <p:attrNameLst>
                                          <p:attrName>style.rotation</p:attrName>
                                        </p:attrNameLst>
                                      </p:cBhvr>
                                      <p:tavLst>
                                        <p:tav tm="0">
                                          <p:val>
                                            <p:fltVal val="90"/>
                                          </p:val>
                                        </p:tav>
                                        <p:tav tm="100000">
                                          <p:val>
                                            <p:fltVal val="0"/>
                                          </p:val>
                                        </p:tav>
                                      </p:tavLst>
                                    </p:anim>
                                    <p:animEffect transition="in" filter="fade">
                                      <p:cBhvr>
                                        <p:cTn id="10" dur="10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52400"/>
            <a:ext cx="8229600" cy="1143000"/>
          </a:xfrm>
        </p:spPr>
        <p:txBody>
          <a:bodyPr>
            <a:normAutofit/>
          </a:bodyPr>
          <a:lstStyle/>
          <a:p>
            <a:pPr algn="l"/>
            <a:r>
              <a:rPr lang="en-US" sz="4000" b="1" i="1" dirty="0" smtClean="0">
                <a:solidFill>
                  <a:srgbClr val="FF0000"/>
                </a:solidFill>
              </a:rPr>
              <a:t>- </a:t>
            </a:r>
            <a:r>
              <a:rPr lang="en-US" sz="4000" b="1" i="1" dirty="0" err="1" smtClean="0">
                <a:solidFill>
                  <a:srgbClr val="FF0000"/>
                </a:solidFill>
              </a:rPr>
              <a:t>Hỗ</a:t>
            </a:r>
            <a:r>
              <a:rPr lang="en-US" sz="4000" b="1" i="1" dirty="0" smtClean="0">
                <a:solidFill>
                  <a:srgbClr val="FF0000"/>
                </a:solidFill>
              </a:rPr>
              <a:t> </a:t>
            </a:r>
            <a:r>
              <a:rPr lang="en-US" sz="4000" b="1" i="1" dirty="0" err="1" smtClean="0">
                <a:solidFill>
                  <a:srgbClr val="FF0000"/>
                </a:solidFill>
              </a:rPr>
              <a:t>trợ</a:t>
            </a:r>
            <a:r>
              <a:rPr lang="en-US" sz="4000" b="1" i="1" dirty="0" smtClean="0">
                <a:solidFill>
                  <a:srgbClr val="FF0000"/>
                </a:solidFill>
              </a:rPr>
              <a:t> </a:t>
            </a:r>
            <a:r>
              <a:rPr lang="en-US" sz="4000" b="1" i="1" dirty="0" err="1" smtClean="0">
                <a:solidFill>
                  <a:srgbClr val="FF0000"/>
                </a:solidFill>
              </a:rPr>
              <a:t>kỹ</a:t>
            </a:r>
            <a:r>
              <a:rPr lang="en-US" sz="4000" b="1" i="1" dirty="0" smtClean="0">
                <a:solidFill>
                  <a:srgbClr val="FF0000"/>
                </a:solidFill>
              </a:rPr>
              <a:t> </a:t>
            </a:r>
            <a:r>
              <a:rPr lang="en-US" sz="4000" b="1" i="1" dirty="0" err="1" smtClean="0">
                <a:solidFill>
                  <a:srgbClr val="FF0000"/>
                </a:solidFill>
              </a:rPr>
              <a:t>thuật</a:t>
            </a:r>
            <a:r>
              <a:rPr lang="en-US" sz="4000" b="1" i="1" dirty="0" smtClean="0">
                <a:solidFill>
                  <a:srgbClr val="FF0000"/>
                </a:solidFill>
              </a:rPr>
              <a:t> </a:t>
            </a:r>
            <a:r>
              <a:rPr lang="en-US" sz="4000" b="1" i="1" dirty="0" err="1" smtClean="0">
                <a:solidFill>
                  <a:srgbClr val="FF0000"/>
                </a:solidFill>
              </a:rPr>
              <a:t>cho</a:t>
            </a:r>
            <a:r>
              <a:rPr lang="en-US" sz="4000" b="1" i="1" dirty="0" smtClean="0">
                <a:solidFill>
                  <a:srgbClr val="FF0000"/>
                </a:solidFill>
              </a:rPr>
              <a:t> </a:t>
            </a:r>
            <a:r>
              <a:rPr lang="en-US" sz="4000" b="1" i="1" dirty="0" err="1" smtClean="0">
                <a:solidFill>
                  <a:srgbClr val="FF0000"/>
                </a:solidFill>
              </a:rPr>
              <a:t>người</a:t>
            </a:r>
            <a:r>
              <a:rPr lang="en-US" sz="4000" b="1" i="1" dirty="0" smtClean="0">
                <a:solidFill>
                  <a:srgbClr val="FF0000"/>
                </a:solidFill>
              </a:rPr>
              <a:t> </a:t>
            </a:r>
            <a:r>
              <a:rPr lang="en-US" sz="4000" b="1" i="1" dirty="0" err="1" smtClean="0">
                <a:solidFill>
                  <a:srgbClr val="FF0000"/>
                </a:solidFill>
              </a:rPr>
              <a:t>học</a:t>
            </a:r>
            <a:endParaRPr lang="en-US" sz="4000" b="1" i="1" dirty="0">
              <a:solidFill>
                <a:srgbClr val="FF0000"/>
              </a:solidFill>
            </a:endParaRPr>
          </a:p>
        </p:txBody>
      </p:sp>
      <p:sp>
        <p:nvSpPr>
          <p:cNvPr id="3" name="Content Placeholder 2"/>
          <p:cNvSpPr>
            <a:spLocks noGrp="1"/>
          </p:cNvSpPr>
          <p:nvPr>
            <p:ph idx="1"/>
          </p:nvPr>
        </p:nvSpPr>
        <p:spPr/>
        <p:txBody>
          <a:bodyPr/>
          <a:lstStyle/>
          <a:p>
            <a:endParaRPr lang="en-US"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5737" y="838199"/>
            <a:ext cx="8882063" cy="5962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0549164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barn(inVertical)">
                                      <p:cBhvr>
                                        <p:cTn id="7" dur="5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963" y="142875"/>
            <a:ext cx="8986837" cy="6562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ight Arrow 3"/>
          <p:cNvSpPr/>
          <p:nvPr/>
        </p:nvSpPr>
        <p:spPr>
          <a:xfrm>
            <a:off x="8297838" y="6632812"/>
            <a:ext cx="833969" cy="10022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ight Arrow 4">
            <a:hlinkClick r:id="rId3" action="ppaction://hlinkpres?slideindex=2&amp;slidetitle=Nội dung"/>
          </p:cNvPr>
          <p:cNvSpPr/>
          <p:nvPr/>
        </p:nvSpPr>
        <p:spPr>
          <a:xfrm>
            <a:off x="8434316" y="5943600"/>
            <a:ext cx="697492"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8402409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randombar(horizontal)">
                                      <p:cBhvr>
                                        <p:cTn id="7" dur="500"/>
                                        <p:tgtEl>
                                          <p:spTgt spid="11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377" y="274638"/>
            <a:ext cx="8823246" cy="1143000"/>
          </a:xfrm>
        </p:spPr>
        <p:txBody>
          <a:bodyPr>
            <a:normAutofit fontScale="90000"/>
          </a:bodyPr>
          <a:lstStyle/>
          <a:p>
            <a:r>
              <a:rPr lang="en-US" b="1" dirty="0">
                <a:solidFill>
                  <a:srgbClr val="FF0000"/>
                </a:solidFill>
              </a:rPr>
              <a:t>3. </a:t>
            </a:r>
            <a:r>
              <a:rPr lang="en-US" b="1" dirty="0" err="1">
                <a:solidFill>
                  <a:srgbClr val="FF0000"/>
                </a:solidFill>
              </a:rPr>
              <a:t>Quy</a:t>
            </a:r>
            <a:r>
              <a:rPr lang="en-US" b="1" dirty="0">
                <a:solidFill>
                  <a:srgbClr val="FF0000"/>
                </a:solidFill>
              </a:rPr>
              <a:t> </a:t>
            </a:r>
            <a:r>
              <a:rPr lang="en-US" b="1" dirty="0" err="1">
                <a:solidFill>
                  <a:srgbClr val="FF0000"/>
                </a:solidFill>
              </a:rPr>
              <a:t>trình</a:t>
            </a:r>
            <a:r>
              <a:rPr lang="en-US" b="1" dirty="0">
                <a:solidFill>
                  <a:srgbClr val="FF0000"/>
                </a:solidFill>
              </a:rPr>
              <a:t> </a:t>
            </a:r>
            <a:r>
              <a:rPr lang="en-US" b="1" dirty="0" err="1">
                <a:solidFill>
                  <a:srgbClr val="FF0000"/>
                </a:solidFill>
              </a:rPr>
              <a:t>thiết</a:t>
            </a:r>
            <a:r>
              <a:rPr lang="en-US" b="1" dirty="0">
                <a:solidFill>
                  <a:srgbClr val="FF0000"/>
                </a:solidFill>
              </a:rPr>
              <a:t> </a:t>
            </a:r>
            <a:r>
              <a:rPr lang="en-US" b="1" dirty="0" err="1">
                <a:solidFill>
                  <a:srgbClr val="FF0000"/>
                </a:solidFill>
              </a:rPr>
              <a:t>kế</a:t>
            </a:r>
            <a:r>
              <a:rPr lang="en-US" b="1" dirty="0">
                <a:solidFill>
                  <a:srgbClr val="FF0000"/>
                </a:solidFill>
              </a:rPr>
              <a:t> </a:t>
            </a:r>
            <a:r>
              <a:rPr lang="en-US" b="1" dirty="0" err="1">
                <a:solidFill>
                  <a:srgbClr val="FF0000"/>
                </a:solidFill>
              </a:rPr>
              <a:t>bài</a:t>
            </a:r>
            <a:r>
              <a:rPr lang="en-US" b="1" dirty="0">
                <a:solidFill>
                  <a:srgbClr val="FF0000"/>
                </a:solidFill>
              </a:rPr>
              <a:t> </a:t>
            </a:r>
            <a:r>
              <a:rPr lang="en-US" b="1" dirty="0" err="1">
                <a:solidFill>
                  <a:srgbClr val="FF0000"/>
                </a:solidFill>
              </a:rPr>
              <a:t>giảng</a:t>
            </a:r>
            <a:r>
              <a:rPr lang="en-US" b="1" dirty="0">
                <a:solidFill>
                  <a:srgbClr val="FF0000"/>
                </a:solidFill>
              </a:rPr>
              <a:t> </a:t>
            </a:r>
            <a:r>
              <a:rPr lang="en-US" b="1" dirty="0" err="1">
                <a:solidFill>
                  <a:srgbClr val="FF0000"/>
                </a:solidFill>
              </a:rPr>
              <a:t>trực</a:t>
            </a:r>
            <a:r>
              <a:rPr lang="en-US" b="1" dirty="0">
                <a:solidFill>
                  <a:srgbClr val="FF0000"/>
                </a:solidFill>
              </a:rPr>
              <a:t> </a:t>
            </a:r>
            <a:r>
              <a:rPr lang="en-US" b="1" dirty="0" err="1">
                <a:solidFill>
                  <a:srgbClr val="FF0000"/>
                </a:solidFill>
              </a:rPr>
              <a:t>tuyến</a:t>
            </a:r>
            <a:endParaRPr lang="en-US" b="1" dirty="0">
              <a:solidFill>
                <a:srgbClr val="FF0000"/>
              </a:solidFill>
            </a:endParaRPr>
          </a:p>
        </p:txBody>
      </p:sp>
      <p:sp>
        <p:nvSpPr>
          <p:cNvPr id="3" name="Content Placeholder 2"/>
          <p:cNvSpPr>
            <a:spLocks noGrp="1"/>
          </p:cNvSpPr>
          <p:nvPr>
            <p:ph idx="1"/>
          </p:nvPr>
        </p:nvSpPr>
        <p:spPr>
          <a:xfrm>
            <a:off x="442930" y="1798637"/>
            <a:ext cx="8479813" cy="4525963"/>
          </a:xfrm>
        </p:spPr>
        <p:txBody>
          <a:bodyPr>
            <a:normAutofit/>
          </a:bodyPr>
          <a:lstStyle/>
          <a:p>
            <a:pPr marL="0" indent="0">
              <a:buNone/>
            </a:pPr>
            <a:r>
              <a:rPr lang="en-US" sz="3000" i="1" dirty="0" smtClean="0"/>
              <a:t>	</a:t>
            </a:r>
            <a:r>
              <a:rPr lang="en-US" sz="3000" i="1" dirty="0" err="1" smtClean="0">
                <a:solidFill>
                  <a:srgbClr val="0B02BE"/>
                </a:solidFill>
              </a:rPr>
              <a:t>Bước</a:t>
            </a:r>
            <a:r>
              <a:rPr lang="en-US" sz="3000" i="1" dirty="0" smtClean="0">
                <a:solidFill>
                  <a:srgbClr val="0B02BE"/>
                </a:solidFill>
              </a:rPr>
              <a:t> 1</a:t>
            </a:r>
            <a:r>
              <a:rPr lang="en-US" sz="3000" i="1" dirty="0">
                <a:solidFill>
                  <a:srgbClr val="0B02BE"/>
                </a:solidFill>
              </a:rPr>
              <a:t>:</a:t>
            </a:r>
            <a:r>
              <a:rPr lang="en-US" sz="3000" i="1" dirty="0"/>
              <a:t> </a:t>
            </a:r>
            <a:r>
              <a:rPr lang="en-US" sz="3000" i="1" dirty="0" err="1"/>
              <a:t>Xác</a:t>
            </a:r>
            <a:r>
              <a:rPr lang="en-US" sz="3000" i="1" dirty="0"/>
              <a:t> </a:t>
            </a:r>
            <a:r>
              <a:rPr lang="en-US" sz="3000" i="1" dirty="0" err="1"/>
              <a:t>định</a:t>
            </a:r>
            <a:r>
              <a:rPr lang="en-US" sz="3000" i="1" dirty="0"/>
              <a:t> </a:t>
            </a:r>
            <a:r>
              <a:rPr lang="en-US" sz="3000" i="1" dirty="0" err="1"/>
              <a:t>mục</a:t>
            </a:r>
            <a:r>
              <a:rPr lang="en-US" sz="3000" i="1" dirty="0"/>
              <a:t> </a:t>
            </a:r>
            <a:r>
              <a:rPr lang="en-US" sz="3000" i="1" dirty="0" err="1"/>
              <a:t>tiêu</a:t>
            </a:r>
            <a:r>
              <a:rPr lang="en-US" sz="3000" i="1" dirty="0"/>
              <a:t> </a:t>
            </a:r>
            <a:r>
              <a:rPr lang="en-US" sz="3000" i="1" dirty="0" err="1"/>
              <a:t>và</a:t>
            </a:r>
            <a:r>
              <a:rPr lang="en-US" sz="3000" i="1" dirty="0"/>
              <a:t> </a:t>
            </a:r>
            <a:r>
              <a:rPr lang="en-US" sz="3000" i="1" dirty="0" err="1"/>
              <a:t>kiến</a:t>
            </a:r>
            <a:r>
              <a:rPr lang="en-US" sz="3000" i="1" dirty="0"/>
              <a:t> </a:t>
            </a:r>
            <a:r>
              <a:rPr lang="en-US" sz="3000" i="1" dirty="0" err="1"/>
              <a:t>thức</a:t>
            </a:r>
            <a:r>
              <a:rPr lang="en-US" sz="3000" i="1" dirty="0"/>
              <a:t> </a:t>
            </a:r>
            <a:r>
              <a:rPr lang="en-US" sz="3000" i="1" dirty="0" err="1"/>
              <a:t>cơ</a:t>
            </a:r>
            <a:r>
              <a:rPr lang="en-US" sz="3000" i="1" dirty="0"/>
              <a:t> </a:t>
            </a:r>
            <a:r>
              <a:rPr lang="en-US" sz="3000" i="1" dirty="0" err="1"/>
              <a:t>bản</a:t>
            </a:r>
            <a:r>
              <a:rPr lang="en-US" sz="3000" i="1" dirty="0"/>
              <a:t> </a:t>
            </a:r>
            <a:r>
              <a:rPr lang="en-US" sz="3000" i="1" dirty="0" err="1"/>
              <a:t>của</a:t>
            </a:r>
            <a:r>
              <a:rPr lang="en-US" sz="3000" i="1" dirty="0"/>
              <a:t> </a:t>
            </a:r>
            <a:r>
              <a:rPr lang="en-US" sz="3000" i="1" dirty="0" err="1"/>
              <a:t>bài</a:t>
            </a:r>
            <a:r>
              <a:rPr lang="en-US" sz="3000" i="1" dirty="0"/>
              <a:t> </a:t>
            </a:r>
            <a:r>
              <a:rPr lang="en-US" sz="3000" i="1" dirty="0" err="1"/>
              <a:t>học</a:t>
            </a:r>
            <a:endParaRPr lang="en-US" sz="3000" dirty="0"/>
          </a:p>
          <a:p>
            <a:pPr marL="0" indent="0">
              <a:buNone/>
            </a:pPr>
            <a:r>
              <a:rPr lang="en-US" sz="3000" i="1" dirty="0" smtClean="0"/>
              <a:t>	</a:t>
            </a:r>
            <a:r>
              <a:rPr lang="en-US" sz="3000" i="1" dirty="0" err="1" smtClean="0">
                <a:solidFill>
                  <a:srgbClr val="0B02BE"/>
                </a:solidFill>
              </a:rPr>
              <a:t>Bước</a:t>
            </a:r>
            <a:r>
              <a:rPr lang="en-US" sz="3000" i="1" dirty="0" smtClean="0">
                <a:solidFill>
                  <a:srgbClr val="0B02BE"/>
                </a:solidFill>
              </a:rPr>
              <a:t> </a:t>
            </a:r>
            <a:r>
              <a:rPr lang="en-US" sz="3000" i="1" dirty="0">
                <a:solidFill>
                  <a:srgbClr val="0B02BE"/>
                </a:solidFill>
              </a:rPr>
              <a:t>2: </a:t>
            </a:r>
            <a:r>
              <a:rPr lang="en-US" sz="3000" i="1" dirty="0" err="1"/>
              <a:t>Xây</a:t>
            </a:r>
            <a:r>
              <a:rPr lang="en-US" sz="3000" i="1" dirty="0"/>
              <a:t> </a:t>
            </a:r>
            <a:r>
              <a:rPr lang="en-US" sz="3000" i="1" dirty="0" err="1"/>
              <a:t>dựng</a:t>
            </a:r>
            <a:r>
              <a:rPr lang="en-US" sz="3000" i="1" dirty="0"/>
              <a:t> </a:t>
            </a:r>
            <a:r>
              <a:rPr lang="en-US" sz="3000" i="1" dirty="0" err="1"/>
              <a:t>kho</a:t>
            </a:r>
            <a:r>
              <a:rPr lang="en-US" sz="3000" i="1" dirty="0"/>
              <a:t> </a:t>
            </a:r>
            <a:r>
              <a:rPr lang="en-US" sz="3000" i="1" dirty="0" err="1"/>
              <a:t>tư</a:t>
            </a:r>
            <a:r>
              <a:rPr lang="en-US" sz="3000" i="1" dirty="0"/>
              <a:t> </a:t>
            </a:r>
            <a:r>
              <a:rPr lang="en-US" sz="3000" i="1" dirty="0" err="1"/>
              <a:t>liệu</a:t>
            </a:r>
            <a:r>
              <a:rPr lang="en-US" sz="3000" i="1" dirty="0"/>
              <a:t> </a:t>
            </a:r>
            <a:r>
              <a:rPr lang="en-US" sz="3000" i="1" dirty="0" err="1"/>
              <a:t>phục</a:t>
            </a:r>
            <a:r>
              <a:rPr lang="en-US" sz="3000" i="1" dirty="0"/>
              <a:t> </a:t>
            </a:r>
            <a:r>
              <a:rPr lang="en-US" sz="3000" i="1" dirty="0" err="1"/>
              <a:t>vụ</a:t>
            </a:r>
            <a:r>
              <a:rPr lang="en-US" sz="3000" i="1" dirty="0"/>
              <a:t> </a:t>
            </a:r>
            <a:r>
              <a:rPr lang="en-US" sz="3000" i="1" dirty="0" err="1"/>
              <a:t>bài</a:t>
            </a:r>
            <a:r>
              <a:rPr lang="en-US" sz="3000" i="1" dirty="0"/>
              <a:t> </a:t>
            </a:r>
            <a:r>
              <a:rPr lang="en-US" sz="3000" i="1" dirty="0" err="1"/>
              <a:t>giảng</a:t>
            </a:r>
            <a:endParaRPr lang="en-US" sz="3000" dirty="0"/>
          </a:p>
          <a:p>
            <a:pPr marL="0" indent="0">
              <a:buNone/>
            </a:pPr>
            <a:r>
              <a:rPr lang="en-US" sz="3000" i="1" dirty="0" smtClean="0"/>
              <a:t>	</a:t>
            </a:r>
            <a:r>
              <a:rPr lang="en-US" sz="3000" i="1" dirty="0" err="1" smtClean="0">
                <a:solidFill>
                  <a:srgbClr val="0B02BE"/>
                </a:solidFill>
              </a:rPr>
              <a:t>Bước</a:t>
            </a:r>
            <a:r>
              <a:rPr lang="en-US" sz="3000" i="1" dirty="0" smtClean="0">
                <a:solidFill>
                  <a:srgbClr val="0B02BE"/>
                </a:solidFill>
              </a:rPr>
              <a:t> </a:t>
            </a:r>
            <a:r>
              <a:rPr lang="en-US" sz="3000" i="1" dirty="0">
                <a:solidFill>
                  <a:srgbClr val="0B02BE"/>
                </a:solidFill>
              </a:rPr>
              <a:t>3:</a:t>
            </a:r>
            <a:r>
              <a:rPr lang="en-US" sz="3000" i="1" dirty="0"/>
              <a:t> </a:t>
            </a:r>
            <a:r>
              <a:rPr lang="en-US" sz="3000" i="1" dirty="0" err="1"/>
              <a:t>Xây</a:t>
            </a:r>
            <a:r>
              <a:rPr lang="en-US" sz="3000" i="1" dirty="0"/>
              <a:t> </a:t>
            </a:r>
            <a:r>
              <a:rPr lang="en-US" sz="3000" i="1" dirty="0" err="1"/>
              <a:t>dựng</a:t>
            </a:r>
            <a:r>
              <a:rPr lang="en-US" sz="3000" i="1" dirty="0"/>
              <a:t> </a:t>
            </a:r>
            <a:r>
              <a:rPr lang="en-US" sz="3000" i="1" dirty="0" err="1"/>
              <a:t>kịch</a:t>
            </a:r>
            <a:r>
              <a:rPr lang="en-US" sz="3000" i="1" dirty="0"/>
              <a:t> </a:t>
            </a:r>
            <a:r>
              <a:rPr lang="en-US" sz="3000" i="1" dirty="0" err="1"/>
              <a:t>bản</a:t>
            </a:r>
            <a:r>
              <a:rPr lang="en-US" sz="3000" i="1" dirty="0"/>
              <a:t> </a:t>
            </a:r>
            <a:r>
              <a:rPr lang="en-US" sz="3000" i="1" dirty="0" err="1"/>
              <a:t>bài</a:t>
            </a:r>
            <a:r>
              <a:rPr lang="en-US" sz="3000" i="1" dirty="0"/>
              <a:t> </a:t>
            </a:r>
            <a:r>
              <a:rPr lang="en-US" sz="3000" i="1" dirty="0" err="1"/>
              <a:t>giảng</a:t>
            </a:r>
            <a:endParaRPr lang="en-US" sz="3000" dirty="0"/>
          </a:p>
          <a:p>
            <a:pPr marL="0" indent="0">
              <a:buNone/>
            </a:pPr>
            <a:r>
              <a:rPr lang="en-US" sz="3000" i="1" dirty="0" smtClean="0"/>
              <a:t>	</a:t>
            </a:r>
            <a:r>
              <a:rPr lang="en-US" sz="3000" i="1" dirty="0" err="1" smtClean="0">
                <a:solidFill>
                  <a:srgbClr val="0B02BE"/>
                </a:solidFill>
              </a:rPr>
              <a:t>Bước</a:t>
            </a:r>
            <a:r>
              <a:rPr lang="en-US" sz="3000" i="1" dirty="0" smtClean="0">
                <a:solidFill>
                  <a:srgbClr val="0B02BE"/>
                </a:solidFill>
              </a:rPr>
              <a:t> </a:t>
            </a:r>
            <a:r>
              <a:rPr lang="en-US" sz="3000" i="1" dirty="0">
                <a:solidFill>
                  <a:srgbClr val="0B02BE"/>
                </a:solidFill>
              </a:rPr>
              <a:t>4:</a:t>
            </a:r>
            <a:r>
              <a:rPr lang="en-US" sz="3000" i="1" dirty="0"/>
              <a:t> </a:t>
            </a:r>
            <a:r>
              <a:rPr lang="en-US" sz="3000" i="1" dirty="0" err="1"/>
              <a:t>Lựa</a:t>
            </a:r>
            <a:r>
              <a:rPr lang="en-US" sz="3000" i="1" dirty="0"/>
              <a:t> </a:t>
            </a:r>
            <a:r>
              <a:rPr lang="en-US" sz="3000" i="1" dirty="0" err="1"/>
              <a:t>chọn</a:t>
            </a:r>
            <a:r>
              <a:rPr lang="en-US" sz="3000" i="1" dirty="0"/>
              <a:t> </a:t>
            </a:r>
            <a:r>
              <a:rPr lang="en-US" sz="3000" i="1" dirty="0" err="1"/>
              <a:t>công</a:t>
            </a:r>
            <a:r>
              <a:rPr lang="en-US" sz="3000" i="1" dirty="0"/>
              <a:t> </a:t>
            </a:r>
            <a:r>
              <a:rPr lang="en-US" sz="3000" i="1" dirty="0" err="1"/>
              <a:t>cụ</a:t>
            </a:r>
            <a:r>
              <a:rPr lang="en-US" sz="3000" i="1" dirty="0"/>
              <a:t> </a:t>
            </a:r>
            <a:r>
              <a:rPr lang="en-US" sz="3000" i="1" dirty="0" err="1"/>
              <a:t>và</a:t>
            </a:r>
            <a:r>
              <a:rPr lang="en-US" sz="3000" i="1" dirty="0"/>
              <a:t> </a:t>
            </a:r>
            <a:r>
              <a:rPr lang="en-US" sz="3000" i="1" dirty="0" err="1"/>
              <a:t>số</a:t>
            </a:r>
            <a:r>
              <a:rPr lang="en-US" sz="3000" i="1" dirty="0"/>
              <a:t> </a:t>
            </a:r>
            <a:r>
              <a:rPr lang="en-US" sz="3000" i="1" dirty="0" err="1"/>
              <a:t>hóa</a:t>
            </a:r>
            <a:r>
              <a:rPr lang="en-US" sz="3000" i="1" dirty="0"/>
              <a:t> </a:t>
            </a:r>
            <a:r>
              <a:rPr lang="en-US" sz="3000" i="1" dirty="0" err="1"/>
              <a:t>kịch</a:t>
            </a:r>
            <a:r>
              <a:rPr lang="en-US" sz="3000" i="1" dirty="0"/>
              <a:t> </a:t>
            </a:r>
            <a:r>
              <a:rPr lang="en-US" sz="3000" i="1" dirty="0" err="1"/>
              <a:t>bản</a:t>
            </a:r>
            <a:endParaRPr lang="en-US" sz="3000" dirty="0"/>
          </a:p>
          <a:p>
            <a:pPr marL="0" indent="0">
              <a:buNone/>
            </a:pPr>
            <a:r>
              <a:rPr lang="en-US" sz="3000" i="1" dirty="0" smtClean="0"/>
              <a:t>	</a:t>
            </a:r>
            <a:r>
              <a:rPr lang="en-US" sz="3000" i="1" dirty="0" err="1" smtClean="0">
                <a:solidFill>
                  <a:srgbClr val="0B02BE"/>
                </a:solidFill>
              </a:rPr>
              <a:t>Bước</a:t>
            </a:r>
            <a:r>
              <a:rPr lang="en-US" sz="3000" i="1" dirty="0" smtClean="0">
                <a:solidFill>
                  <a:srgbClr val="0B02BE"/>
                </a:solidFill>
              </a:rPr>
              <a:t> 5:</a:t>
            </a:r>
            <a:r>
              <a:rPr lang="en-US" sz="3000" i="1" dirty="0" smtClean="0"/>
              <a:t> </a:t>
            </a:r>
            <a:r>
              <a:rPr lang="en-US" sz="3000" i="1" dirty="0" err="1"/>
              <a:t>Chạy</a:t>
            </a:r>
            <a:r>
              <a:rPr lang="en-US" sz="3000" i="1" dirty="0"/>
              <a:t> </a:t>
            </a:r>
            <a:r>
              <a:rPr lang="en-US" sz="3000" i="1" dirty="0" err="1"/>
              <a:t>thử</a:t>
            </a:r>
            <a:r>
              <a:rPr lang="en-US" sz="3000" i="1" dirty="0"/>
              <a:t> </a:t>
            </a:r>
            <a:r>
              <a:rPr lang="en-US" sz="3000" i="1" dirty="0" err="1"/>
              <a:t>chương</a:t>
            </a:r>
            <a:r>
              <a:rPr lang="en-US" sz="3000" i="1" dirty="0"/>
              <a:t> </a:t>
            </a:r>
            <a:r>
              <a:rPr lang="en-US" sz="3000" i="1" dirty="0" err="1"/>
              <a:t>trình</a:t>
            </a:r>
            <a:r>
              <a:rPr lang="en-US" sz="3000" i="1" dirty="0"/>
              <a:t>, </a:t>
            </a:r>
            <a:r>
              <a:rPr lang="en-US" sz="3000" i="1" dirty="0" err="1"/>
              <a:t>sửa</a:t>
            </a:r>
            <a:r>
              <a:rPr lang="en-US" sz="3000" i="1" dirty="0"/>
              <a:t> </a:t>
            </a:r>
            <a:r>
              <a:rPr lang="en-US" sz="3000" i="1" dirty="0" err="1"/>
              <a:t>chữa</a:t>
            </a:r>
            <a:r>
              <a:rPr lang="en-US" sz="3000" i="1" dirty="0"/>
              <a:t> </a:t>
            </a:r>
            <a:r>
              <a:rPr lang="en-US" sz="3000" i="1" dirty="0" err="1"/>
              <a:t>và</a:t>
            </a:r>
            <a:r>
              <a:rPr lang="en-US" sz="3000" i="1" dirty="0"/>
              <a:t> </a:t>
            </a:r>
            <a:r>
              <a:rPr lang="en-US" sz="3000" i="1" dirty="0" err="1"/>
              <a:t>đóng</a:t>
            </a:r>
            <a:r>
              <a:rPr lang="en-US" sz="3000" i="1" dirty="0"/>
              <a:t> </a:t>
            </a:r>
            <a:r>
              <a:rPr lang="en-US" sz="3000" i="1" dirty="0" err="1"/>
              <a:t>gói</a:t>
            </a:r>
            <a:r>
              <a:rPr lang="en-US" sz="3000" i="1" dirty="0"/>
              <a:t> </a:t>
            </a:r>
            <a:r>
              <a:rPr lang="en-US" sz="3000" i="1" dirty="0" err="1"/>
              <a:t>sản</a:t>
            </a:r>
            <a:r>
              <a:rPr lang="en-US" sz="3000" i="1" dirty="0"/>
              <a:t> </a:t>
            </a:r>
            <a:r>
              <a:rPr lang="en-US" sz="3000" i="1" dirty="0" err="1"/>
              <a:t>phẩm</a:t>
            </a:r>
            <a:endParaRPr lang="en-US" sz="3000" dirty="0"/>
          </a:p>
          <a:p>
            <a:pPr marL="0" indent="0">
              <a:buNone/>
            </a:pPr>
            <a:endParaRPr lang="en-US" sz="3000" dirty="0"/>
          </a:p>
        </p:txBody>
      </p:sp>
    </p:spTree>
    <p:extLst>
      <p:ext uri="{BB962C8B-B14F-4D97-AF65-F5344CB8AC3E}">
        <p14:creationId xmlns:p14="http://schemas.microsoft.com/office/powerpoint/2010/main" val="27832934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95400"/>
            <a:ext cx="8229600" cy="1143000"/>
          </a:xfrm>
        </p:spPr>
        <p:txBody>
          <a:bodyPr>
            <a:normAutofit fontScale="90000"/>
          </a:bodyPr>
          <a:lstStyle/>
          <a:p>
            <a:r>
              <a:rPr lang="en-US" b="1" dirty="0">
                <a:solidFill>
                  <a:srgbClr val="FF0000"/>
                </a:solidFill>
              </a:rPr>
              <a:t>B. </a:t>
            </a:r>
            <a:r>
              <a:rPr lang="en-US" b="1" dirty="0" err="1">
                <a:solidFill>
                  <a:srgbClr val="FF0000"/>
                </a:solidFill>
              </a:rPr>
              <a:t>Vận</a:t>
            </a:r>
            <a:r>
              <a:rPr lang="en-US" b="1" dirty="0">
                <a:solidFill>
                  <a:srgbClr val="FF0000"/>
                </a:solidFill>
              </a:rPr>
              <a:t> </a:t>
            </a:r>
            <a:r>
              <a:rPr lang="en-US" b="1" dirty="0" err="1">
                <a:solidFill>
                  <a:srgbClr val="FF0000"/>
                </a:solidFill>
              </a:rPr>
              <a:t>dụng</a:t>
            </a:r>
            <a:r>
              <a:rPr lang="en-US" b="1" dirty="0">
                <a:solidFill>
                  <a:srgbClr val="FF0000"/>
                </a:solidFill>
              </a:rPr>
              <a:t> </a:t>
            </a:r>
            <a:r>
              <a:rPr lang="en-US" b="1" dirty="0" err="1">
                <a:solidFill>
                  <a:srgbClr val="FF0000"/>
                </a:solidFill>
              </a:rPr>
              <a:t>dạy</a:t>
            </a:r>
            <a:r>
              <a:rPr lang="en-US" b="1" dirty="0">
                <a:solidFill>
                  <a:srgbClr val="FF0000"/>
                </a:solidFill>
              </a:rPr>
              <a:t> </a:t>
            </a:r>
            <a:r>
              <a:rPr lang="en-US" b="1" dirty="0" err="1">
                <a:solidFill>
                  <a:srgbClr val="FF0000"/>
                </a:solidFill>
              </a:rPr>
              <a:t>học</a:t>
            </a:r>
            <a:r>
              <a:rPr lang="en-US" b="1" dirty="0">
                <a:solidFill>
                  <a:srgbClr val="FF0000"/>
                </a:solidFill>
              </a:rPr>
              <a:t> </a:t>
            </a:r>
            <a:r>
              <a:rPr lang="en-US" b="1" dirty="0" err="1">
                <a:solidFill>
                  <a:srgbClr val="FF0000"/>
                </a:solidFill>
              </a:rPr>
              <a:t>kết</a:t>
            </a:r>
            <a:r>
              <a:rPr lang="en-US" b="1" dirty="0">
                <a:solidFill>
                  <a:srgbClr val="FF0000"/>
                </a:solidFill>
              </a:rPr>
              <a:t> </a:t>
            </a:r>
            <a:r>
              <a:rPr lang="en-US" b="1" dirty="0" err="1">
                <a:solidFill>
                  <a:srgbClr val="FF0000"/>
                </a:solidFill>
              </a:rPr>
              <a:t>hợp</a:t>
            </a:r>
            <a:r>
              <a:rPr lang="en-US" b="1" dirty="0">
                <a:solidFill>
                  <a:srgbClr val="FF0000"/>
                </a:solidFill>
              </a:rPr>
              <a:t> </a:t>
            </a:r>
            <a:r>
              <a:rPr lang="en-US" b="1" dirty="0" err="1">
                <a:solidFill>
                  <a:srgbClr val="FF0000"/>
                </a:solidFill>
              </a:rPr>
              <a:t>hình</a:t>
            </a:r>
            <a:r>
              <a:rPr lang="en-US" b="1" dirty="0">
                <a:solidFill>
                  <a:srgbClr val="FF0000"/>
                </a:solidFill>
              </a:rPr>
              <a:t> </a:t>
            </a:r>
            <a:r>
              <a:rPr lang="en-US" b="1" dirty="0" err="1">
                <a:solidFill>
                  <a:srgbClr val="FF0000"/>
                </a:solidFill>
              </a:rPr>
              <a:t>thức</a:t>
            </a:r>
            <a:r>
              <a:rPr lang="en-US" b="1" dirty="0">
                <a:solidFill>
                  <a:srgbClr val="FF0000"/>
                </a:solidFill>
              </a:rPr>
              <a:t> </a:t>
            </a:r>
            <a:r>
              <a:rPr lang="en-US" b="1" dirty="0" err="1">
                <a:solidFill>
                  <a:srgbClr val="FF0000"/>
                </a:solidFill>
              </a:rPr>
              <a:t>truyền</a:t>
            </a:r>
            <a:r>
              <a:rPr lang="en-US" b="1" dirty="0">
                <a:solidFill>
                  <a:srgbClr val="FF0000"/>
                </a:solidFill>
              </a:rPr>
              <a:t> </a:t>
            </a:r>
            <a:r>
              <a:rPr lang="en-US" b="1" dirty="0" err="1">
                <a:solidFill>
                  <a:srgbClr val="FF0000"/>
                </a:solidFill>
              </a:rPr>
              <a:t>thống</a:t>
            </a:r>
            <a:r>
              <a:rPr lang="en-US" b="1" dirty="0">
                <a:solidFill>
                  <a:srgbClr val="FF0000"/>
                </a:solidFill>
              </a:rPr>
              <a:t> </a:t>
            </a:r>
            <a:r>
              <a:rPr lang="en-US" b="1" dirty="0" err="1">
                <a:solidFill>
                  <a:srgbClr val="FF0000"/>
                </a:solidFill>
              </a:rPr>
              <a:t>và</a:t>
            </a:r>
            <a:r>
              <a:rPr lang="en-US" b="1" dirty="0">
                <a:solidFill>
                  <a:srgbClr val="FF0000"/>
                </a:solidFill>
              </a:rPr>
              <a:t> </a:t>
            </a:r>
            <a:r>
              <a:rPr lang="en-US" b="1" dirty="0" err="1">
                <a:solidFill>
                  <a:srgbClr val="FF0000"/>
                </a:solidFill>
              </a:rPr>
              <a:t>trực</a:t>
            </a:r>
            <a:r>
              <a:rPr lang="en-US" b="1" dirty="0">
                <a:solidFill>
                  <a:srgbClr val="FF0000"/>
                </a:solidFill>
              </a:rPr>
              <a:t> </a:t>
            </a:r>
            <a:r>
              <a:rPr lang="en-US" b="1" dirty="0" err="1">
                <a:solidFill>
                  <a:srgbClr val="FF0000"/>
                </a:solidFill>
              </a:rPr>
              <a:t>tuyến</a:t>
            </a:r>
            <a:r>
              <a:rPr lang="en-US" b="1" dirty="0">
                <a:solidFill>
                  <a:srgbClr val="FF0000"/>
                </a:solidFill>
              </a:rPr>
              <a:t> </a:t>
            </a:r>
            <a:r>
              <a:rPr lang="en-US" b="1" dirty="0" err="1">
                <a:solidFill>
                  <a:srgbClr val="FF0000"/>
                </a:solidFill>
              </a:rPr>
              <a:t>vào</a:t>
            </a:r>
            <a:r>
              <a:rPr lang="en-US" b="1" dirty="0">
                <a:solidFill>
                  <a:srgbClr val="FF0000"/>
                </a:solidFill>
              </a:rPr>
              <a:t> </a:t>
            </a:r>
            <a:r>
              <a:rPr lang="en-US" b="1" dirty="0" err="1">
                <a:solidFill>
                  <a:srgbClr val="FF0000"/>
                </a:solidFill>
              </a:rPr>
              <a:t>nội</a:t>
            </a:r>
            <a:r>
              <a:rPr lang="en-US" b="1" dirty="0">
                <a:solidFill>
                  <a:srgbClr val="FF0000"/>
                </a:solidFill>
              </a:rPr>
              <a:t> dung </a:t>
            </a:r>
            <a:r>
              <a:rPr lang="en-US" b="1" dirty="0" err="1">
                <a:solidFill>
                  <a:srgbClr val="FF0000"/>
                </a:solidFill>
              </a:rPr>
              <a:t>bài</a:t>
            </a:r>
            <a:r>
              <a:rPr lang="en-US" b="1" dirty="0">
                <a:solidFill>
                  <a:srgbClr val="FF0000"/>
                </a:solidFill>
              </a:rPr>
              <a:t> </a:t>
            </a:r>
            <a:r>
              <a:rPr lang="en-US" b="1" dirty="0" err="1">
                <a:solidFill>
                  <a:srgbClr val="FF0000"/>
                </a:solidFill>
              </a:rPr>
              <a:t>học</a:t>
            </a:r>
            <a:r>
              <a:rPr lang="en-US" b="1" dirty="0">
                <a:solidFill>
                  <a:srgbClr val="FF0000"/>
                </a:solidFill>
              </a:rPr>
              <a:t>: </a:t>
            </a:r>
            <a:r>
              <a:rPr lang="en-US" dirty="0">
                <a:solidFill>
                  <a:srgbClr val="FF0000"/>
                </a:solidFill>
              </a:rPr>
              <a:t/>
            </a:r>
            <a:br>
              <a:rPr lang="en-US" dirty="0">
                <a:solidFill>
                  <a:srgbClr val="FF0000"/>
                </a:solidFill>
              </a:rPr>
            </a:br>
            <a:endParaRPr lang="en-US" dirty="0">
              <a:solidFill>
                <a:srgbClr val="FF0000"/>
              </a:solidFill>
            </a:endParaRPr>
          </a:p>
        </p:txBody>
      </p:sp>
      <p:sp>
        <p:nvSpPr>
          <p:cNvPr id="3" name="Content Placeholder 2"/>
          <p:cNvSpPr>
            <a:spLocks noGrp="1"/>
          </p:cNvSpPr>
          <p:nvPr>
            <p:ph idx="1"/>
          </p:nvPr>
        </p:nvSpPr>
        <p:spPr>
          <a:xfrm>
            <a:off x="457200" y="3006436"/>
            <a:ext cx="8229600" cy="1794164"/>
          </a:xfrm>
        </p:spPr>
        <p:txBody>
          <a:bodyPr/>
          <a:lstStyle/>
          <a:p>
            <a:pPr marL="0" indent="0">
              <a:buNone/>
            </a:pPr>
            <a:r>
              <a:rPr lang="en-US" b="1" i="1" dirty="0" smtClean="0">
                <a:solidFill>
                  <a:srgbClr val="0070C0"/>
                </a:solidFill>
              </a:rPr>
              <a:t>	</a:t>
            </a:r>
            <a:r>
              <a:rPr lang="en-US" b="1" i="1" dirty="0" err="1" smtClean="0">
                <a:solidFill>
                  <a:srgbClr val="0070C0"/>
                </a:solidFill>
              </a:rPr>
              <a:t>Bài</a:t>
            </a:r>
            <a:r>
              <a:rPr lang="en-US" b="1" i="1" dirty="0" smtClean="0">
                <a:solidFill>
                  <a:srgbClr val="0070C0"/>
                </a:solidFill>
              </a:rPr>
              <a:t> </a:t>
            </a:r>
            <a:r>
              <a:rPr lang="en-US" b="1" i="1" dirty="0">
                <a:solidFill>
                  <a:srgbClr val="0070C0"/>
                </a:solidFill>
              </a:rPr>
              <a:t>7: </a:t>
            </a:r>
            <a:r>
              <a:rPr lang="en-US" b="1" i="1" dirty="0" err="1">
                <a:solidFill>
                  <a:srgbClr val="0070C0"/>
                </a:solidFill>
              </a:rPr>
              <a:t>Đảng</a:t>
            </a:r>
            <a:r>
              <a:rPr lang="en-US" b="1" i="1" dirty="0">
                <a:solidFill>
                  <a:srgbClr val="0070C0"/>
                </a:solidFill>
              </a:rPr>
              <a:t> </a:t>
            </a:r>
            <a:r>
              <a:rPr lang="en-US" b="1" i="1" dirty="0" err="1">
                <a:solidFill>
                  <a:srgbClr val="0070C0"/>
                </a:solidFill>
              </a:rPr>
              <a:t>cộng</a:t>
            </a:r>
            <a:r>
              <a:rPr lang="en-US" b="1" i="1" dirty="0">
                <a:solidFill>
                  <a:srgbClr val="0070C0"/>
                </a:solidFill>
              </a:rPr>
              <a:t> </a:t>
            </a:r>
            <a:r>
              <a:rPr lang="en-US" b="1" i="1" dirty="0" err="1">
                <a:solidFill>
                  <a:srgbClr val="0070C0"/>
                </a:solidFill>
              </a:rPr>
              <a:t>sản</a:t>
            </a:r>
            <a:r>
              <a:rPr lang="en-US" b="1" i="1" dirty="0">
                <a:solidFill>
                  <a:srgbClr val="0070C0"/>
                </a:solidFill>
              </a:rPr>
              <a:t> </a:t>
            </a:r>
            <a:r>
              <a:rPr lang="en-US" b="1" i="1" dirty="0" err="1">
                <a:solidFill>
                  <a:srgbClr val="0070C0"/>
                </a:solidFill>
              </a:rPr>
              <a:t>Việt</a:t>
            </a:r>
            <a:r>
              <a:rPr lang="en-US" b="1" i="1" dirty="0">
                <a:solidFill>
                  <a:srgbClr val="0070C0"/>
                </a:solidFill>
              </a:rPr>
              <a:t> Nam – </a:t>
            </a:r>
            <a:r>
              <a:rPr lang="en-US" b="1" i="1" dirty="0" err="1">
                <a:solidFill>
                  <a:srgbClr val="0070C0"/>
                </a:solidFill>
              </a:rPr>
              <a:t>Người</a:t>
            </a:r>
            <a:r>
              <a:rPr lang="en-US" b="1" i="1" dirty="0">
                <a:solidFill>
                  <a:srgbClr val="0070C0"/>
                </a:solidFill>
              </a:rPr>
              <a:t> </a:t>
            </a:r>
            <a:r>
              <a:rPr lang="en-US" b="1" i="1" dirty="0" err="1">
                <a:solidFill>
                  <a:srgbClr val="0070C0"/>
                </a:solidFill>
              </a:rPr>
              <a:t>tổ</a:t>
            </a:r>
            <a:r>
              <a:rPr lang="en-US" b="1" i="1" dirty="0">
                <a:solidFill>
                  <a:srgbClr val="0070C0"/>
                </a:solidFill>
              </a:rPr>
              <a:t> </a:t>
            </a:r>
            <a:r>
              <a:rPr lang="en-US" b="1" i="1" dirty="0" err="1">
                <a:solidFill>
                  <a:srgbClr val="0070C0"/>
                </a:solidFill>
              </a:rPr>
              <a:t>chức</a:t>
            </a:r>
            <a:r>
              <a:rPr lang="en-US" b="1" i="1" dirty="0">
                <a:solidFill>
                  <a:srgbClr val="0070C0"/>
                </a:solidFill>
              </a:rPr>
              <a:t> </a:t>
            </a:r>
            <a:r>
              <a:rPr lang="en-US" b="1" i="1" dirty="0" err="1">
                <a:solidFill>
                  <a:srgbClr val="0070C0"/>
                </a:solidFill>
              </a:rPr>
              <a:t>và</a:t>
            </a:r>
            <a:r>
              <a:rPr lang="en-US" b="1" i="1" dirty="0">
                <a:solidFill>
                  <a:srgbClr val="0070C0"/>
                </a:solidFill>
              </a:rPr>
              <a:t> </a:t>
            </a:r>
            <a:r>
              <a:rPr lang="en-US" b="1" i="1" dirty="0" err="1">
                <a:solidFill>
                  <a:srgbClr val="0070C0"/>
                </a:solidFill>
              </a:rPr>
              <a:t>lãnh</a:t>
            </a:r>
            <a:r>
              <a:rPr lang="en-US" b="1" i="1" dirty="0">
                <a:solidFill>
                  <a:srgbClr val="0070C0"/>
                </a:solidFill>
              </a:rPr>
              <a:t> </a:t>
            </a:r>
            <a:r>
              <a:rPr lang="en-US" b="1" i="1" dirty="0" err="1">
                <a:solidFill>
                  <a:srgbClr val="0070C0"/>
                </a:solidFill>
              </a:rPr>
              <a:t>đạo</a:t>
            </a:r>
            <a:r>
              <a:rPr lang="en-US" b="1" i="1" dirty="0">
                <a:solidFill>
                  <a:srgbClr val="0070C0"/>
                </a:solidFill>
              </a:rPr>
              <a:t> </a:t>
            </a:r>
            <a:r>
              <a:rPr lang="en-US" b="1" i="1" dirty="0" err="1">
                <a:solidFill>
                  <a:srgbClr val="0070C0"/>
                </a:solidFill>
              </a:rPr>
              <a:t>mọi</a:t>
            </a:r>
            <a:r>
              <a:rPr lang="en-US" b="1" i="1" dirty="0">
                <a:solidFill>
                  <a:srgbClr val="0070C0"/>
                </a:solidFill>
              </a:rPr>
              <a:t> </a:t>
            </a:r>
            <a:r>
              <a:rPr lang="en-US" b="1" i="1" dirty="0" err="1">
                <a:solidFill>
                  <a:srgbClr val="0070C0"/>
                </a:solidFill>
              </a:rPr>
              <a:t>thắng</a:t>
            </a:r>
            <a:r>
              <a:rPr lang="en-US" b="1" i="1" dirty="0">
                <a:solidFill>
                  <a:srgbClr val="0070C0"/>
                </a:solidFill>
              </a:rPr>
              <a:t> </a:t>
            </a:r>
            <a:r>
              <a:rPr lang="en-US" b="1" i="1" dirty="0" err="1">
                <a:solidFill>
                  <a:srgbClr val="0070C0"/>
                </a:solidFill>
              </a:rPr>
              <a:t>lợi</a:t>
            </a:r>
            <a:r>
              <a:rPr lang="en-US" b="1" i="1" dirty="0">
                <a:solidFill>
                  <a:srgbClr val="0070C0"/>
                </a:solidFill>
              </a:rPr>
              <a:t> </a:t>
            </a:r>
            <a:r>
              <a:rPr lang="en-US" b="1" i="1" dirty="0" err="1">
                <a:solidFill>
                  <a:srgbClr val="0070C0"/>
                </a:solidFill>
              </a:rPr>
              <a:t>của</a:t>
            </a:r>
            <a:r>
              <a:rPr lang="en-US" b="1" i="1" dirty="0">
                <a:solidFill>
                  <a:srgbClr val="0070C0"/>
                </a:solidFill>
              </a:rPr>
              <a:t> </a:t>
            </a:r>
            <a:r>
              <a:rPr lang="en-US" b="1" i="1" dirty="0" err="1">
                <a:solidFill>
                  <a:srgbClr val="0070C0"/>
                </a:solidFill>
              </a:rPr>
              <a:t>cách</a:t>
            </a:r>
            <a:r>
              <a:rPr lang="en-US" b="1" i="1" dirty="0">
                <a:solidFill>
                  <a:srgbClr val="0070C0"/>
                </a:solidFill>
              </a:rPr>
              <a:t> </a:t>
            </a:r>
            <a:r>
              <a:rPr lang="en-US" b="1" i="1" dirty="0" err="1">
                <a:solidFill>
                  <a:srgbClr val="0070C0"/>
                </a:solidFill>
              </a:rPr>
              <a:t>mạng</a:t>
            </a:r>
            <a:r>
              <a:rPr lang="en-US" b="1" i="1" dirty="0">
                <a:solidFill>
                  <a:srgbClr val="0070C0"/>
                </a:solidFill>
              </a:rPr>
              <a:t> </a:t>
            </a:r>
            <a:r>
              <a:rPr lang="en-US" b="1" i="1" dirty="0" err="1">
                <a:solidFill>
                  <a:srgbClr val="0070C0"/>
                </a:solidFill>
              </a:rPr>
              <a:t>Việt</a:t>
            </a:r>
            <a:r>
              <a:rPr lang="en-US" b="1" i="1" dirty="0">
                <a:solidFill>
                  <a:srgbClr val="0070C0"/>
                </a:solidFill>
              </a:rPr>
              <a:t> Nam</a:t>
            </a:r>
            <a:endParaRPr lang="en-US" dirty="0">
              <a:solidFill>
                <a:srgbClr val="0070C0"/>
              </a:solidFill>
            </a:endParaRPr>
          </a:p>
          <a:p>
            <a:endParaRPr lang="en-US" dirty="0">
              <a:solidFill>
                <a:srgbClr val="0070C0"/>
              </a:solidFill>
            </a:endParaRPr>
          </a:p>
        </p:txBody>
      </p:sp>
    </p:spTree>
    <p:extLst>
      <p:ext uri="{BB962C8B-B14F-4D97-AF65-F5344CB8AC3E}">
        <p14:creationId xmlns:p14="http://schemas.microsoft.com/office/powerpoint/2010/main" val="1447035592"/>
      </p:ext>
    </p:extLst>
  </p:cSld>
  <p:clrMapOvr>
    <a:masterClrMapping/>
  </p:clrMapOvr>
  <mc:AlternateContent xmlns:mc="http://schemas.openxmlformats.org/markup-compatibility/2006" xmlns:p14="http://schemas.microsoft.com/office/powerpoint/2010/main">
    <mc:Choice Requires="p14">
      <p:transition spd="slow" p14:dur="9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b="1" i="1" dirty="0" err="1">
                <a:solidFill>
                  <a:srgbClr val="0B02BE"/>
                </a:solidFill>
              </a:rPr>
              <a:t>Bài</a:t>
            </a:r>
            <a:r>
              <a:rPr lang="en-US" sz="2800" b="1" i="1" dirty="0">
                <a:solidFill>
                  <a:srgbClr val="0B02BE"/>
                </a:solidFill>
              </a:rPr>
              <a:t> 7: </a:t>
            </a:r>
            <a:r>
              <a:rPr lang="en-US" sz="2800" b="1" i="1" dirty="0" err="1">
                <a:solidFill>
                  <a:srgbClr val="0B02BE"/>
                </a:solidFill>
              </a:rPr>
              <a:t>Đảng</a:t>
            </a:r>
            <a:r>
              <a:rPr lang="en-US" sz="2800" b="1" i="1" dirty="0">
                <a:solidFill>
                  <a:srgbClr val="0B02BE"/>
                </a:solidFill>
              </a:rPr>
              <a:t> </a:t>
            </a:r>
            <a:r>
              <a:rPr lang="en-US" sz="2800" b="1" i="1" dirty="0" err="1">
                <a:solidFill>
                  <a:srgbClr val="0B02BE"/>
                </a:solidFill>
              </a:rPr>
              <a:t>cộng</a:t>
            </a:r>
            <a:r>
              <a:rPr lang="en-US" sz="2800" b="1" i="1" dirty="0">
                <a:solidFill>
                  <a:srgbClr val="0B02BE"/>
                </a:solidFill>
              </a:rPr>
              <a:t> </a:t>
            </a:r>
            <a:r>
              <a:rPr lang="en-US" sz="2800" b="1" i="1" dirty="0" err="1">
                <a:solidFill>
                  <a:srgbClr val="0B02BE"/>
                </a:solidFill>
              </a:rPr>
              <a:t>sản</a:t>
            </a:r>
            <a:r>
              <a:rPr lang="en-US" sz="2800" b="1" i="1" dirty="0">
                <a:solidFill>
                  <a:srgbClr val="0B02BE"/>
                </a:solidFill>
              </a:rPr>
              <a:t> </a:t>
            </a:r>
            <a:r>
              <a:rPr lang="en-US" sz="2800" b="1" i="1" dirty="0" err="1">
                <a:solidFill>
                  <a:srgbClr val="0B02BE"/>
                </a:solidFill>
              </a:rPr>
              <a:t>Việt</a:t>
            </a:r>
            <a:r>
              <a:rPr lang="en-US" sz="2800" b="1" i="1" dirty="0">
                <a:solidFill>
                  <a:srgbClr val="0B02BE"/>
                </a:solidFill>
              </a:rPr>
              <a:t> Nam – </a:t>
            </a:r>
            <a:r>
              <a:rPr lang="en-US" sz="2800" b="1" i="1" dirty="0" err="1">
                <a:solidFill>
                  <a:srgbClr val="0B02BE"/>
                </a:solidFill>
              </a:rPr>
              <a:t>Người</a:t>
            </a:r>
            <a:r>
              <a:rPr lang="en-US" sz="2800" b="1" i="1" dirty="0">
                <a:solidFill>
                  <a:srgbClr val="0B02BE"/>
                </a:solidFill>
              </a:rPr>
              <a:t> </a:t>
            </a:r>
            <a:r>
              <a:rPr lang="en-US" sz="2800" b="1" i="1" dirty="0" err="1">
                <a:solidFill>
                  <a:srgbClr val="0B02BE"/>
                </a:solidFill>
              </a:rPr>
              <a:t>tổ</a:t>
            </a:r>
            <a:r>
              <a:rPr lang="en-US" sz="2800" b="1" i="1" dirty="0">
                <a:solidFill>
                  <a:srgbClr val="0B02BE"/>
                </a:solidFill>
              </a:rPr>
              <a:t> </a:t>
            </a:r>
            <a:r>
              <a:rPr lang="en-US" sz="2800" b="1" i="1" dirty="0" err="1">
                <a:solidFill>
                  <a:srgbClr val="0B02BE"/>
                </a:solidFill>
              </a:rPr>
              <a:t>chức</a:t>
            </a:r>
            <a:r>
              <a:rPr lang="en-US" sz="2800" b="1" i="1" dirty="0">
                <a:solidFill>
                  <a:srgbClr val="0B02BE"/>
                </a:solidFill>
              </a:rPr>
              <a:t> </a:t>
            </a:r>
            <a:r>
              <a:rPr lang="en-US" sz="2800" b="1" i="1" dirty="0" err="1">
                <a:solidFill>
                  <a:srgbClr val="0B02BE"/>
                </a:solidFill>
              </a:rPr>
              <a:t>và</a:t>
            </a:r>
            <a:r>
              <a:rPr lang="en-US" sz="2800" b="1" i="1" dirty="0">
                <a:solidFill>
                  <a:srgbClr val="0B02BE"/>
                </a:solidFill>
              </a:rPr>
              <a:t> </a:t>
            </a:r>
            <a:r>
              <a:rPr lang="en-US" sz="2800" b="1" i="1" dirty="0" err="1">
                <a:solidFill>
                  <a:srgbClr val="0B02BE"/>
                </a:solidFill>
              </a:rPr>
              <a:t>lãnh</a:t>
            </a:r>
            <a:r>
              <a:rPr lang="en-US" sz="2800" b="1" i="1" dirty="0">
                <a:solidFill>
                  <a:srgbClr val="0B02BE"/>
                </a:solidFill>
              </a:rPr>
              <a:t> </a:t>
            </a:r>
            <a:r>
              <a:rPr lang="en-US" sz="2800" b="1" i="1" dirty="0" err="1">
                <a:solidFill>
                  <a:srgbClr val="0B02BE"/>
                </a:solidFill>
              </a:rPr>
              <a:t>đạo</a:t>
            </a:r>
            <a:r>
              <a:rPr lang="en-US" sz="2800" b="1" i="1" dirty="0">
                <a:solidFill>
                  <a:srgbClr val="0B02BE"/>
                </a:solidFill>
              </a:rPr>
              <a:t> </a:t>
            </a:r>
            <a:r>
              <a:rPr lang="en-US" sz="2800" b="1" i="1" dirty="0" err="1">
                <a:solidFill>
                  <a:srgbClr val="0B02BE"/>
                </a:solidFill>
              </a:rPr>
              <a:t>mọi</a:t>
            </a:r>
            <a:r>
              <a:rPr lang="en-US" sz="2800" b="1" i="1" dirty="0">
                <a:solidFill>
                  <a:srgbClr val="0B02BE"/>
                </a:solidFill>
              </a:rPr>
              <a:t> </a:t>
            </a:r>
            <a:r>
              <a:rPr lang="en-US" sz="2800" b="1" i="1" dirty="0" err="1">
                <a:solidFill>
                  <a:srgbClr val="0B02BE"/>
                </a:solidFill>
              </a:rPr>
              <a:t>thắng</a:t>
            </a:r>
            <a:r>
              <a:rPr lang="en-US" sz="2800" b="1" i="1" dirty="0">
                <a:solidFill>
                  <a:srgbClr val="0B02BE"/>
                </a:solidFill>
              </a:rPr>
              <a:t> </a:t>
            </a:r>
            <a:r>
              <a:rPr lang="en-US" sz="2800" b="1" i="1" dirty="0" err="1">
                <a:solidFill>
                  <a:srgbClr val="0B02BE"/>
                </a:solidFill>
              </a:rPr>
              <a:t>lợi</a:t>
            </a:r>
            <a:r>
              <a:rPr lang="en-US" sz="2800" b="1" i="1" dirty="0">
                <a:solidFill>
                  <a:srgbClr val="0B02BE"/>
                </a:solidFill>
              </a:rPr>
              <a:t> </a:t>
            </a:r>
            <a:r>
              <a:rPr lang="en-US" sz="2800" b="1" i="1" dirty="0" err="1">
                <a:solidFill>
                  <a:srgbClr val="0B02BE"/>
                </a:solidFill>
              </a:rPr>
              <a:t>của</a:t>
            </a:r>
            <a:r>
              <a:rPr lang="en-US" sz="2800" b="1" i="1" dirty="0">
                <a:solidFill>
                  <a:srgbClr val="0B02BE"/>
                </a:solidFill>
              </a:rPr>
              <a:t> </a:t>
            </a:r>
            <a:r>
              <a:rPr lang="en-US" sz="2800" b="1" i="1" dirty="0" err="1">
                <a:solidFill>
                  <a:srgbClr val="0B02BE"/>
                </a:solidFill>
              </a:rPr>
              <a:t>cách</a:t>
            </a:r>
            <a:r>
              <a:rPr lang="en-US" sz="2800" b="1" i="1" dirty="0">
                <a:solidFill>
                  <a:srgbClr val="0B02BE"/>
                </a:solidFill>
              </a:rPr>
              <a:t> </a:t>
            </a:r>
            <a:r>
              <a:rPr lang="en-US" sz="2800" b="1" i="1" dirty="0" err="1">
                <a:solidFill>
                  <a:srgbClr val="0B02BE"/>
                </a:solidFill>
              </a:rPr>
              <a:t>mạng</a:t>
            </a:r>
            <a:r>
              <a:rPr lang="en-US" sz="2800" b="1" i="1" dirty="0">
                <a:solidFill>
                  <a:srgbClr val="0B02BE"/>
                </a:solidFill>
              </a:rPr>
              <a:t> </a:t>
            </a:r>
            <a:r>
              <a:rPr lang="en-US" sz="2800" b="1" i="1" dirty="0" err="1">
                <a:solidFill>
                  <a:srgbClr val="0B02BE"/>
                </a:solidFill>
              </a:rPr>
              <a:t>Việt</a:t>
            </a:r>
            <a:r>
              <a:rPr lang="en-US" sz="2800" b="1" i="1" dirty="0">
                <a:solidFill>
                  <a:srgbClr val="0B02BE"/>
                </a:solidFill>
              </a:rPr>
              <a:t> Nam</a:t>
            </a:r>
            <a:r>
              <a:rPr lang="en-US" sz="2800" dirty="0">
                <a:solidFill>
                  <a:srgbClr val="0B02BE"/>
                </a:solidFill>
              </a:rPr>
              <a:t/>
            </a:r>
            <a:br>
              <a:rPr lang="en-US" sz="2800" dirty="0">
                <a:solidFill>
                  <a:srgbClr val="0B02BE"/>
                </a:solidFill>
              </a:rPr>
            </a:br>
            <a:endParaRPr lang="en-US" sz="2800" dirty="0">
              <a:solidFill>
                <a:srgbClr val="0B02BE"/>
              </a:solidFill>
            </a:endParaRPr>
          </a:p>
        </p:txBody>
      </p:sp>
      <p:sp>
        <p:nvSpPr>
          <p:cNvPr id="3" name="Content Placeholder 2"/>
          <p:cNvSpPr>
            <a:spLocks noGrp="1"/>
          </p:cNvSpPr>
          <p:nvPr>
            <p:ph idx="1"/>
          </p:nvPr>
        </p:nvSpPr>
        <p:spPr>
          <a:xfrm>
            <a:off x="457200" y="1295400"/>
            <a:ext cx="8229600" cy="4525963"/>
          </a:xfrm>
        </p:spPr>
        <p:txBody>
          <a:bodyPr>
            <a:noAutofit/>
          </a:bodyPr>
          <a:lstStyle/>
          <a:p>
            <a:pPr marL="0" indent="0">
              <a:buNone/>
            </a:pPr>
            <a:r>
              <a:rPr lang="en-US" sz="2000" i="1" dirty="0" smtClean="0"/>
              <a:t>1</a:t>
            </a:r>
            <a:r>
              <a:rPr lang="en-US" sz="2000" b="1" i="1" dirty="0" smtClean="0"/>
              <a:t>. </a:t>
            </a:r>
            <a:r>
              <a:rPr lang="en-US" sz="2000" i="1" dirty="0" err="1"/>
              <a:t>Thắng</a:t>
            </a:r>
            <a:r>
              <a:rPr lang="en-US" sz="2000" i="1" dirty="0"/>
              <a:t> </a:t>
            </a:r>
            <a:r>
              <a:rPr lang="en-US" sz="2000" i="1" dirty="0" err="1"/>
              <a:t>lợi</a:t>
            </a:r>
            <a:r>
              <a:rPr lang="en-US" sz="2000" i="1" dirty="0"/>
              <a:t> to </a:t>
            </a:r>
            <a:r>
              <a:rPr lang="en-US" sz="2000" i="1" dirty="0" err="1"/>
              <a:t>lớn</a:t>
            </a:r>
            <a:r>
              <a:rPr lang="en-US" sz="2000" i="1" dirty="0"/>
              <a:t> </a:t>
            </a:r>
            <a:r>
              <a:rPr lang="en-US" sz="2000" i="1" dirty="0" err="1"/>
              <a:t>của</a:t>
            </a:r>
            <a:r>
              <a:rPr lang="en-US" sz="2000" i="1" dirty="0"/>
              <a:t> </a:t>
            </a:r>
            <a:r>
              <a:rPr lang="en-US" sz="2000" i="1" dirty="0" err="1"/>
              <a:t>cách</a:t>
            </a:r>
            <a:r>
              <a:rPr lang="en-US" sz="2000" i="1" dirty="0"/>
              <a:t> </a:t>
            </a:r>
            <a:r>
              <a:rPr lang="en-US" sz="2000" i="1" dirty="0" err="1"/>
              <a:t>mạng</a:t>
            </a:r>
            <a:r>
              <a:rPr lang="en-US" sz="2000" i="1" dirty="0"/>
              <a:t> </a:t>
            </a:r>
            <a:r>
              <a:rPr lang="en-US" sz="2000" i="1" dirty="0" err="1"/>
              <a:t>Việt</a:t>
            </a:r>
            <a:r>
              <a:rPr lang="en-US" sz="2000" i="1" dirty="0"/>
              <a:t> Nam </a:t>
            </a:r>
            <a:r>
              <a:rPr lang="en-US" sz="2000" i="1" dirty="0" err="1"/>
              <a:t>đưới</a:t>
            </a:r>
            <a:r>
              <a:rPr lang="en-US" sz="2000" i="1" dirty="0"/>
              <a:t> </a:t>
            </a:r>
            <a:r>
              <a:rPr lang="en-US" sz="2000" i="1" dirty="0" err="1"/>
              <a:t>sự</a:t>
            </a:r>
            <a:r>
              <a:rPr lang="en-US" sz="2000" i="1" dirty="0"/>
              <a:t> </a:t>
            </a:r>
            <a:r>
              <a:rPr lang="en-US" sz="2000" i="1" dirty="0" err="1"/>
              <a:t>lãnh</a:t>
            </a:r>
            <a:r>
              <a:rPr lang="en-US" sz="2000" i="1" dirty="0"/>
              <a:t> </a:t>
            </a:r>
            <a:r>
              <a:rPr lang="en-US" sz="2000" i="1" dirty="0" err="1"/>
              <a:t>đạo</a:t>
            </a:r>
            <a:r>
              <a:rPr lang="en-US" sz="2000" i="1" dirty="0"/>
              <a:t> </a:t>
            </a:r>
            <a:r>
              <a:rPr lang="en-US" sz="2000" i="1" dirty="0" err="1"/>
              <a:t>của</a:t>
            </a:r>
            <a:r>
              <a:rPr lang="en-US" sz="2000" i="1" dirty="0"/>
              <a:t> </a:t>
            </a:r>
            <a:r>
              <a:rPr lang="en-US" sz="2000" i="1" dirty="0" err="1"/>
              <a:t>Đảng</a:t>
            </a:r>
            <a:r>
              <a:rPr lang="en-US" sz="2000" i="1" dirty="0"/>
              <a:t> </a:t>
            </a:r>
            <a:r>
              <a:rPr lang="en-US" sz="2000" i="1" dirty="0" err="1"/>
              <a:t>cộng</a:t>
            </a:r>
            <a:r>
              <a:rPr lang="en-US" sz="2000" i="1" dirty="0"/>
              <a:t> </a:t>
            </a:r>
            <a:r>
              <a:rPr lang="en-US" sz="2000" i="1" dirty="0" err="1" smtClean="0"/>
              <a:t>sản</a:t>
            </a:r>
            <a:endParaRPr lang="en-US" sz="2000" dirty="0"/>
          </a:p>
          <a:p>
            <a:pPr marL="0" indent="0">
              <a:buNone/>
            </a:pPr>
            <a:r>
              <a:rPr lang="en-US" sz="2000" b="1" i="1" dirty="0" smtClean="0"/>
              <a:t>       </a:t>
            </a:r>
            <a:r>
              <a:rPr lang="en-US" sz="2000" i="1" dirty="0" smtClean="0"/>
              <a:t>1.1</a:t>
            </a:r>
            <a:r>
              <a:rPr lang="en-US" sz="2000" i="1" dirty="0"/>
              <a:t>. </a:t>
            </a:r>
            <a:r>
              <a:rPr lang="en-US" sz="2000" i="1" dirty="0" err="1"/>
              <a:t>Hồ</a:t>
            </a:r>
            <a:r>
              <a:rPr lang="en-US" sz="2000" i="1" dirty="0"/>
              <a:t> </a:t>
            </a:r>
            <a:r>
              <a:rPr lang="en-US" sz="2000" i="1" dirty="0" err="1"/>
              <a:t>Chí</a:t>
            </a:r>
            <a:r>
              <a:rPr lang="en-US" sz="2000" i="1" dirty="0"/>
              <a:t> Minh </a:t>
            </a:r>
            <a:r>
              <a:rPr lang="en-US" sz="2000" i="1" dirty="0" err="1"/>
              <a:t>sáng</a:t>
            </a:r>
            <a:r>
              <a:rPr lang="en-US" sz="2000" i="1" dirty="0"/>
              <a:t> </a:t>
            </a:r>
            <a:r>
              <a:rPr lang="en-US" sz="2000" i="1" dirty="0" err="1"/>
              <a:t>lập</a:t>
            </a:r>
            <a:r>
              <a:rPr lang="en-US" sz="2000" i="1" dirty="0"/>
              <a:t> </a:t>
            </a:r>
            <a:r>
              <a:rPr lang="en-US" sz="2000" i="1" dirty="0" err="1"/>
              <a:t>và</a:t>
            </a:r>
            <a:r>
              <a:rPr lang="en-US" sz="2000" i="1" dirty="0"/>
              <a:t> </a:t>
            </a:r>
            <a:r>
              <a:rPr lang="en-US" sz="2000" i="1" dirty="0" err="1"/>
              <a:t>rèn</a:t>
            </a:r>
            <a:r>
              <a:rPr lang="en-US" sz="2000" i="1" dirty="0"/>
              <a:t> </a:t>
            </a:r>
            <a:r>
              <a:rPr lang="en-US" sz="2000" i="1" dirty="0" err="1"/>
              <a:t>luyện</a:t>
            </a:r>
            <a:r>
              <a:rPr lang="en-US" sz="2000" i="1" dirty="0"/>
              <a:t> </a:t>
            </a:r>
            <a:r>
              <a:rPr lang="en-US" sz="2000" i="1" dirty="0" err="1"/>
              <a:t>Đảng</a:t>
            </a:r>
            <a:r>
              <a:rPr lang="en-US" sz="2000" i="1" dirty="0"/>
              <a:t> </a:t>
            </a:r>
            <a:r>
              <a:rPr lang="en-US" sz="2000" i="1" dirty="0" err="1"/>
              <a:t>Cộng</a:t>
            </a:r>
            <a:r>
              <a:rPr lang="en-US" sz="2000" i="1" dirty="0"/>
              <a:t> </a:t>
            </a:r>
            <a:r>
              <a:rPr lang="en-US" sz="2000" i="1" dirty="0" err="1"/>
              <a:t>sản</a:t>
            </a:r>
            <a:r>
              <a:rPr lang="en-US" sz="2000" i="1" dirty="0"/>
              <a:t> </a:t>
            </a:r>
            <a:r>
              <a:rPr lang="en-US" sz="2000" i="1" dirty="0" err="1"/>
              <a:t>Việt</a:t>
            </a:r>
            <a:r>
              <a:rPr lang="en-US" sz="2000" i="1" dirty="0"/>
              <a:t> Nam</a:t>
            </a:r>
            <a:endParaRPr lang="en-US" sz="2000" dirty="0"/>
          </a:p>
          <a:p>
            <a:pPr marL="0" indent="0">
              <a:buNone/>
            </a:pPr>
            <a:r>
              <a:rPr lang="en-US" sz="2000" i="1" dirty="0" smtClean="0">
                <a:solidFill>
                  <a:srgbClr val="FF0000"/>
                </a:solidFill>
              </a:rPr>
              <a:t>              </a:t>
            </a:r>
            <a:r>
              <a:rPr lang="en-US" sz="2000" b="1" i="1" dirty="0" smtClean="0">
                <a:solidFill>
                  <a:srgbClr val="FF0000"/>
                </a:solidFill>
              </a:rPr>
              <a:t>1.1.1 </a:t>
            </a:r>
            <a:r>
              <a:rPr lang="en-US" sz="2000" b="1" i="1" dirty="0" err="1">
                <a:solidFill>
                  <a:srgbClr val="FF0000"/>
                </a:solidFill>
              </a:rPr>
              <a:t>Nguyễn</a:t>
            </a:r>
            <a:r>
              <a:rPr lang="en-US" sz="2000" b="1" i="1" dirty="0">
                <a:solidFill>
                  <a:srgbClr val="FF0000"/>
                </a:solidFill>
              </a:rPr>
              <a:t> </a:t>
            </a:r>
            <a:r>
              <a:rPr lang="en-US" sz="2000" b="1" i="1" dirty="0" err="1">
                <a:solidFill>
                  <a:srgbClr val="FF0000"/>
                </a:solidFill>
              </a:rPr>
              <a:t>Ái</a:t>
            </a:r>
            <a:r>
              <a:rPr lang="en-US" sz="2000" b="1" i="1" dirty="0">
                <a:solidFill>
                  <a:srgbClr val="FF0000"/>
                </a:solidFill>
              </a:rPr>
              <a:t> </a:t>
            </a:r>
            <a:r>
              <a:rPr lang="en-US" sz="2000" b="1" i="1" dirty="0" err="1">
                <a:solidFill>
                  <a:srgbClr val="FF0000"/>
                </a:solidFill>
              </a:rPr>
              <a:t>Quốc</a:t>
            </a:r>
            <a:r>
              <a:rPr lang="en-US" sz="2000" b="1" i="1" dirty="0">
                <a:solidFill>
                  <a:srgbClr val="FF0000"/>
                </a:solidFill>
              </a:rPr>
              <a:t> </a:t>
            </a:r>
            <a:r>
              <a:rPr lang="en-US" sz="2000" b="1" i="1" dirty="0" err="1">
                <a:solidFill>
                  <a:srgbClr val="FF0000"/>
                </a:solidFill>
              </a:rPr>
              <a:t>là</a:t>
            </a:r>
            <a:r>
              <a:rPr lang="en-US" sz="2000" b="1" i="1" dirty="0">
                <a:solidFill>
                  <a:srgbClr val="FF0000"/>
                </a:solidFill>
              </a:rPr>
              <a:t> </a:t>
            </a:r>
            <a:r>
              <a:rPr lang="en-US" sz="2000" b="1" i="1" dirty="0" err="1">
                <a:solidFill>
                  <a:srgbClr val="FF0000"/>
                </a:solidFill>
              </a:rPr>
              <a:t>người</a:t>
            </a:r>
            <a:r>
              <a:rPr lang="en-US" sz="2000" b="1" i="1" dirty="0">
                <a:solidFill>
                  <a:srgbClr val="FF0000"/>
                </a:solidFill>
              </a:rPr>
              <a:t> </a:t>
            </a:r>
            <a:r>
              <a:rPr lang="en-US" sz="2000" b="1" i="1" dirty="0" err="1">
                <a:solidFill>
                  <a:srgbClr val="FF0000"/>
                </a:solidFill>
              </a:rPr>
              <a:t>sáng</a:t>
            </a:r>
            <a:r>
              <a:rPr lang="en-US" sz="2000" b="1" i="1" dirty="0">
                <a:solidFill>
                  <a:srgbClr val="FF0000"/>
                </a:solidFill>
              </a:rPr>
              <a:t> </a:t>
            </a:r>
            <a:r>
              <a:rPr lang="en-US" sz="2000" b="1" i="1" dirty="0" err="1">
                <a:solidFill>
                  <a:srgbClr val="FF0000"/>
                </a:solidFill>
              </a:rPr>
              <a:t>lập</a:t>
            </a:r>
            <a:r>
              <a:rPr lang="en-US" sz="2000" b="1" i="1" dirty="0">
                <a:solidFill>
                  <a:srgbClr val="FF0000"/>
                </a:solidFill>
              </a:rPr>
              <a:t> </a:t>
            </a:r>
            <a:r>
              <a:rPr lang="en-US" sz="2000" b="1" i="1" dirty="0" err="1">
                <a:solidFill>
                  <a:srgbClr val="FF0000"/>
                </a:solidFill>
              </a:rPr>
              <a:t>Đảng</a:t>
            </a:r>
            <a:r>
              <a:rPr lang="en-US" sz="2000" b="1" i="1" dirty="0">
                <a:solidFill>
                  <a:srgbClr val="FF0000"/>
                </a:solidFill>
              </a:rPr>
              <a:t> </a:t>
            </a:r>
            <a:r>
              <a:rPr lang="en-US" sz="2000" b="1" i="1" dirty="0" err="1">
                <a:solidFill>
                  <a:srgbClr val="FF0000"/>
                </a:solidFill>
              </a:rPr>
              <a:t>Cộng</a:t>
            </a:r>
            <a:r>
              <a:rPr lang="en-US" sz="2000" b="1" i="1" dirty="0">
                <a:solidFill>
                  <a:srgbClr val="FF0000"/>
                </a:solidFill>
              </a:rPr>
              <a:t> </a:t>
            </a:r>
            <a:r>
              <a:rPr lang="en-US" sz="2000" b="1" i="1" dirty="0" err="1">
                <a:solidFill>
                  <a:srgbClr val="FF0000"/>
                </a:solidFill>
              </a:rPr>
              <a:t>sản</a:t>
            </a:r>
            <a:r>
              <a:rPr lang="en-US" sz="2000" b="1" i="1" dirty="0">
                <a:solidFill>
                  <a:srgbClr val="FF0000"/>
                </a:solidFill>
              </a:rPr>
              <a:t> </a:t>
            </a:r>
            <a:r>
              <a:rPr lang="en-US" sz="2000" b="1" i="1" dirty="0" err="1">
                <a:solidFill>
                  <a:srgbClr val="FF0000"/>
                </a:solidFill>
              </a:rPr>
              <a:t>Việt</a:t>
            </a:r>
            <a:r>
              <a:rPr lang="en-US" sz="2000" b="1" i="1" dirty="0">
                <a:solidFill>
                  <a:srgbClr val="FF0000"/>
                </a:solidFill>
              </a:rPr>
              <a:t> Nam</a:t>
            </a:r>
            <a:endParaRPr lang="en-US" sz="2000" b="1" dirty="0">
              <a:solidFill>
                <a:srgbClr val="FF0000"/>
              </a:solidFill>
            </a:endParaRPr>
          </a:p>
          <a:p>
            <a:pPr marL="0" indent="0">
              <a:buNone/>
            </a:pPr>
            <a:r>
              <a:rPr lang="en-US" sz="2000" i="1" dirty="0" smtClean="0"/>
              <a:t>             1.1.2 </a:t>
            </a:r>
            <a:r>
              <a:rPr lang="en-US" sz="2000" i="1" dirty="0" err="1" smtClean="0"/>
              <a:t>Hồ</a:t>
            </a:r>
            <a:r>
              <a:rPr lang="en-US" sz="2000" i="1" dirty="0" smtClean="0"/>
              <a:t> </a:t>
            </a:r>
            <a:r>
              <a:rPr lang="en-US" sz="2000" i="1" dirty="0" err="1" smtClean="0"/>
              <a:t>Chí</a:t>
            </a:r>
            <a:r>
              <a:rPr lang="en-US" sz="2000" i="1" dirty="0" smtClean="0"/>
              <a:t> Minh </a:t>
            </a:r>
            <a:r>
              <a:rPr lang="en-US" sz="2000" i="1" dirty="0" err="1" smtClean="0"/>
              <a:t>đặt</a:t>
            </a:r>
            <a:r>
              <a:rPr lang="en-US" sz="2000" i="1" dirty="0" smtClean="0"/>
              <a:t> </a:t>
            </a:r>
            <a:r>
              <a:rPr lang="en-US" sz="2000" i="1" dirty="0" err="1" smtClean="0"/>
              <a:t>nền</a:t>
            </a:r>
            <a:r>
              <a:rPr lang="en-US" sz="2000" i="1" dirty="0" smtClean="0"/>
              <a:t> </a:t>
            </a:r>
            <a:r>
              <a:rPr lang="en-US" sz="2000" i="1" dirty="0" err="1" smtClean="0"/>
              <a:t>tảng</a:t>
            </a:r>
            <a:r>
              <a:rPr lang="en-US" sz="2000" i="1" dirty="0" smtClean="0"/>
              <a:t> </a:t>
            </a:r>
            <a:r>
              <a:rPr lang="en-US" sz="2000" i="1" dirty="0" err="1" smtClean="0"/>
              <a:t>rèn</a:t>
            </a:r>
            <a:r>
              <a:rPr lang="en-US" sz="2000" i="1" dirty="0" smtClean="0"/>
              <a:t> </a:t>
            </a:r>
            <a:r>
              <a:rPr lang="en-US" sz="2000" i="1" dirty="0" err="1" smtClean="0"/>
              <a:t>luyện</a:t>
            </a:r>
            <a:r>
              <a:rPr lang="en-US" sz="2000" i="1" dirty="0" smtClean="0"/>
              <a:t> </a:t>
            </a:r>
            <a:r>
              <a:rPr lang="en-US" sz="2000" i="1" dirty="0" err="1" smtClean="0"/>
              <a:t>Đảng</a:t>
            </a:r>
            <a:r>
              <a:rPr lang="en-US" sz="2000" i="1" dirty="0" smtClean="0"/>
              <a:t> </a:t>
            </a:r>
            <a:r>
              <a:rPr lang="en-US" sz="2000" i="1" dirty="0" err="1" smtClean="0"/>
              <a:t>Cộng</a:t>
            </a:r>
            <a:r>
              <a:rPr lang="en-US" sz="2000" i="1" dirty="0" smtClean="0"/>
              <a:t> </a:t>
            </a:r>
            <a:r>
              <a:rPr lang="en-US" sz="2000" i="1" dirty="0" err="1" smtClean="0"/>
              <a:t>sản</a:t>
            </a:r>
            <a:r>
              <a:rPr lang="en-US" sz="2000" i="1" dirty="0" smtClean="0"/>
              <a:t> </a:t>
            </a:r>
            <a:r>
              <a:rPr lang="en-US" sz="2000" i="1" dirty="0" err="1" smtClean="0"/>
              <a:t>Việt</a:t>
            </a:r>
            <a:r>
              <a:rPr lang="en-US" sz="2000" i="1" dirty="0" smtClean="0"/>
              <a:t> Nam</a:t>
            </a:r>
            <a:endParaRPr lang="en-US" sz="2000" dirty="0" smtClean="0"/>
          </a:p>
          <a:p>
            <a:pPr marL="0" indent="0">
              <a:buNone/>
            </a:pPr>
            <a:r>
              <a:rPr lang="en-US" sz="2000" b="1" i="1" dirty="0" smtClean="0">
                <a:solidFill>
                  <a:srgbClr val="FF0000"/>
                </a:solidFill>
              </a:rPr>
              <a:t>       </a:t>
            </a:r>
            <a:r>
              <a:rPr lang="en-US" sz="2000" b="1" i="1" dirty="0" smtClean="0">
                <a:solidFill>
                  <a:srgbClr val="FF0000"/>
                </a:solidFill>
              </a:rPr>
              <a:t>1.2</a:t>
            </a:r>
            <a:r>
              <a:rPr lang="en-US" sz="2000" b="1" i="1" dirty="0">
                <a:solidFill>
                  <a:srgbClr val="FF0000"/>
                </a:solidFill>
              </a:rPr>
              <a:t>. </a:t>
            </a:r>
            <a:r>
              <a:rPr lang="en-US" sz="2000" b="1" i="1" dirty="0" err="1">
                <a:solidFill>
                  <a:srgbClr val="FF0000"/>
                </a:solidFill>
              </a:rPr>
              <a:t>Thắng</a:t>
            </a:r>
            <a:r>
              <a:rPr lang="en-US" sz="2000" b="1" i="1" dirty="0">
                <a:solidFill>
                  <a:srgbClr val="FF0000"/>
                </a:solidFill>
              </a:rPr>
              <a:t> </a:t>
            </a:r>
            <a:r>
              <a:rPr lang="en-US" sz="2000" b="1" i="1" dirty="0" err="1">
                <a:solidFill>
                  <a:srgbClr val="FF0000"/>
                </a:solidFill>
              </a:rPr>
              <a:t>lợi</a:t>
            </a:r>
            <a:r>
              <a:rPr lang="en-US" sz="2000" b="1" i="1" dirty="0">
                <a:solidFill>
                  <a:srgbClr val="FF0000"/>
                </a:solidFill>
              </a:rPr>
              <a:t> </a:t>
            </a:r>
            <a:r>
              <a:rPr lang="en-US" sz="2000" b="1" i="1" dirty="0" err="1">
                <a:solidFill>
                  <a:srgbClr val="FF0000"/>
                </a:solidFill>
              </a:rPr>
              <a:t>của</a:t>
            </a:r>
            <a:r>
              <a:rPr lang="en-US" sz="2000" b="1" i="1" dirty="0">
                <a:solidFill>
                  <a:srgbClr val="FF0000"/>
                </a:solidFill>
              </a:rPr>
              <a:t> </a:t>
            </a:r>
            <a:r>
              <a:rPr lang="en-US" sz="2000" b="1" i="1" dirty="0" err="1">
                <a:solidFill>
                  <a:srgbClr val="FF0000"/>
                </a:solidFill>
              </a:rPr>
              <a:t>cách</a:t>
            </a:r>
            <a:r>
              <a:rPr lang="en-US" sz="2000" b="1" i="1" dirty="0">
                <a:solidFill>
                  <a:srgbClr val="FF0000"/>
                </a:solidFill>
              </a:rPr>
              <a:t> </a:t>
            </a:r>
            <a:r>
              <a:rPr lang="en-US" sz="2000" b="1" i="1" dirty="0" err="1">
                <a:solidFill>
                  <a:srgbClr val="FF0000"/>
                </a:solidFill>
              </a:rPr>
              <a:t>mạng</a:t>
            </a:r>
            <a:r>
              <a:rPr lang="en-US" sz="2000" b="1" i="1" dirty="0">
                <a:solidFill>
                  <a:srgbClr val="FF0000"/>
                </a:solidFill>
              </a:rPr>
              <a:t> </a:t>
            </a:r>
            <a:r>
              <a:rPr lang="en-US" sz="2000" b="1" i="1" dirty="0" err="1">
                <a:solidFill>
                  <a:srgbClr val="FF0000"/>
                </a:solidFill>
              </a:rPr>
              <a:t>Việt</a:t>
            </a:r>
            <a:r>
              <a:rPr lang="en-US" sz="2000" b="1" i="1" dirty="0">
                <a:solidFill>
                  <a:srgbClr val="FF0000"/>
                </a:solidFill>
              </a:rPr>
              <a:t> Nam </a:t>
            </a:r>
            <a:r>
              <a:rPr lang="en-US" sz="2000" b="1" i="1" dirty="0" err="1">
                <a:solidFill>
                  <a:srgbClr val="FF0000"/>
                </a:solidFill>
              </a:rPr>
              <a:t>dưới</a:t>
            </a:r>
            <a:r>
              <a:rPr lang="en-US" sz="2000" b="1" i="1" dirty="0">
                <a:solidFill>
                  <a:srgbClr val="FF0000"/>
                </a:solidFill>
              </a:rPr>
              <a:t> </a:t>
            </a:r>
            <a:r>
              <a:rPr lang="en-US" sz="2000" b="1" i="1" dirty="0" err="1">
                <a:solidFill>
                  <a:srgbClr val="FF0000"/>
                </a:solidFill>
              </a:rPr>
              <a:t>sự</a:t>
            </a:r>
            <a:r>
              <a:rPr lang="en-US" sz="2000" b="1" i="1" dirty="0">
                <a:solidFill>
                  <a:srgbClr val="FF0000"/>
                </a:solidFill>
              </a:rPr>
              <a:t> </a:t>
            </a:r>
            <a:r>
              <a:rPr lang="en-US" sz="2000" b="1" i="1" dirty="0" err="1">
                <a:solidFill>
                  <a:srgbClr val="FF0000"/>
                </a:solidFill>
              </a:rPr>
              <a:t>lãnh</a:t>
            </a:r>
            <a:r>
              <a:rPr lang="en-US" sz="2000" b="1" i="1" dirty="0">
                <a:solidFill>
                  <a:srgbClr val="FF0000"/>
                </a:solidFill>
              </a:rPr>
              <a:t> </a:t>
            </a:r>
            <a:r>
              <a:rPr lang="en-US" sz="2000" b="1" i="1" dirty="0" err="1">
                <a:solidFill>
                  <a:srgbClr val="FF0000"/>
                </a:solidFill>
              </a:rPr>
              <a:t>đạo</a:t>
            </a:r>
            <a:r>
              <a:rPr lang="en-US" sz="2000" b="1" i="1" dirty="0">
                <a:solidFill>
                  <a:srgbClr val="FF0000"/>
                </a:solidFill>
              </a:rPr>
              <a:t> </a:t>
            </a:r>
            <a:r>
              <a:rPr lang="en-US" sz="2000" b="1" i="1" dirty="0" err="1">
                <a:solidFill>
                  <a:srgbClr val="FF0000"/>
                </a:solidFill>
              </a:rPr>
              <a:t>của</a:t>
            </a:r>
            <a:r>
              <a:rPr lang="en-US" sz="2000" b="1" i="1" dirty="0">
                <a:solidFill>
                  <a:srgbClr val="FF0000"/>
                </a:solidFill>
              </a:rPr>
              <a:t> </a:t>
            </a:r>
            <a:r>
              <a:rPr lang="en-US" sz="2000" b="1" i="1" dirty="0" err="1">
                <a:solidFill>
                  <a:srgbClr val="FF0000"/>
                </a:solidFill>
              </a:rPr>
              <a:t>Đảng</a:t>
            </a:r>
            <a:endParaRPr lang="en-US" sz="2000" b="1" dirty="0">
              <a:solidFill>
                <a:srgbClr val="FF0000"/>
              </a:solidFill>
            </a:endParaRPr>
          </a:p>
          <a:p>
            <a:pPr marL="0" indent="0">
              <a:buNone/>
            </a:pPr>
            <a:r>
              <a:rPr lang="en-US" sz="2000" b="1" i="1" dirty="0" smtClean="0">
                <a:solidFill>
                  <a:srgbClr val="FF0000"/>
                </a:solidFill>
              </a:rPr>
              <a:t>              1.2.1</a:t>
            </a:r>
            <a:r>
              <a:rPr lang="en-US" sz="2000" b="1" i="1" dirty="0">
                <a:solidFill>
                  <a:srgbClr val="FF0000"/>
                </a:solidFill>
              </a:rPr>
              <a:t>. </a:t>
            </a:r>
            <a:r>
              <a:rPr lang="en-US" sz="2000" b="1" i="1" dirty="0" err="1">
                <a:solidFill>
                  <a:srgbClr val="FF0000"/>
                </a:solidFill>
              </a:rPr>
              <a:t>Thắng</a:t>
            </a:r>
            <a:r>
              <a:rPr lang="en-US" sz="2000" b="1" i="1" dirty="0">
                <a:solidFill>
                  <a:srgbClr val="FF0000"/>
                </a:solidFill>
              </a:rPr>
              <a:t> </a:t>
            </a:r>
            <a:r>
              <a:rPr lang="en-US" sz="2000" b="1" i="1" dirty="0" err="1">
                <a:solidFill>
                  <a:srgbClr val="FF0000"/>
                </a:solidFill>
              </a:rPr>
              <a:t>lợi</a:t>
            </a:r>
            <a:r>
              <a:rPr lang="en-US" sz="2000" b="1" i="1" dirty="0">
                <a:solidFill>
                  <a:srgbClr val="FF0000"/>
                </a:solidFill>
              </a:rPr>
              <a:t> </a:t>
            </a:r>
            <a:r>
              <a:rPr lang="en-US" sz="2000" b="1" i="1" dirty="0" err="1">
                <a:solidFill>
                  <a:srgbClr val="FF0000"/>
                </a:solidFill>
              </a:rPr>
              <a:t>của</a:t>
            </a:r>
            <a:r>
              <a:rPr lang="en-US" sz="2000" b="1" i="1" dirty="0">
                <a:solidFill>
                  <a:srgbClr val="FF0000"/>
                </a:solidFill>
              </a:rPr>
              <a:t> </a:t>
            </a:r>
            <a:r>
              <a:rPr lang="en-US" sz="2000" b="1" i="1" dirty="0" err="1">
                <a:solidFill>
                  <a:srgbClr val="FF0000"/>
                </a:solidFill>
              </a:rPr>
              <a:t>Cách</a:t>
            </a:r>
            <a:r>
              <a:rPr lang="en-US" sz="2000" b="1" i="1" dirty="0">
                <a:solidFill>
                  <a:srgbClr val="FF0000"/>
                </a:solidFill>
              </a:rPr>
              <a:t> </a:t>
            </a:r>
            <a:r>
              <a:rPr lang="en-US" sz="2000" b="1" i="1" dirty="0" err="1">
                <a:solidFill>
                  <a:srgbClr val="FF0000"/>
                </a:solidFill>
              </a:rPr>
              <a:t>mạng</a:t>
            </a:r>
            <a:r>
              <a:rPr lang="en-US" sz="2000" b="1" i="1" dirty="0">
                <a:solidFill>
                  <a:srgbClr val="FF0000"/>
                </a:solidFill>
              </a:rPr>
              <a:t> </a:t>
            </a:r>
            <a:r>
              <a:rPr lang="en-US" sz="2000" b="1" i="1" dirty="0" err="1">
                <a:solidFill>
                  <a:srgbClr val="FF0000"/>
                </a:solidFill>
              </a:rPr>
              <a:t>tháng</a:t>
            </a:r>
            <a:r>
              <a:rPr lang="en-US" sz="2000" b="1" i="1" dirty="0">
                <a:solidFill>
                  <a:srgbClr val="FF0000"/>
                </a:solidFill>
              </a:rPr>
              <a:t> </a:t>
            </a:r>
            <a:r>
              <a:rPr lang="en-US" sz="2000" b="1" i="1" dirty="0" err="1">
                <a:solidFill>
                  <a:srgbClr val="FF0000"/>
                </a:solidFill>
              </a:rPr>
              <a:t>Tám</a:t>
            </a:r>
            <a:r>
              <a:rPr lang="en-US" sz="2000" b="1" i="1" dirty="0">
                <a:solidFill>
                  <a:srgbClr val="FF0000"/>
                </a:solidFill>
              </a:rPr>
              <a:t> </a:t>
            </a:r>
            <a:r>
              <a:rPr lang="en-US" sz="2000" b="1" i="1" dirty="0" err="1">
                <a:solidFill>
                  <a:srgbClr val="FF0000"/>
                </a:solidFill>
              </a:rPr>
              <a:t>năm</a:t>
            </a:r>
            <a:r>
              <a:rPr lang="en-US" sz="2000" b="1" i="1" dirty="0">
                <a:solidFill>
                  <a:srgbClr val="FF0000"/>
                </a:solidFill>
              </a:rPr>
              <a:t> 1945 </a:t>
            </a:r>
            <a:r>
              <a:rPr lang="en-US" sz="2000" b="1" i="1" dirty="0" err="1">
                <a:solidFill>
                  <a:srgbClr val="FF0000"/>
                </a:solidFill>
              </a:rPr>
              <a:t>và</a:t>
            </a:r>
            <a:r>
              <a:rPr lang="en-US" sz="2000" b="1" i="1" dirty="0">
                <a:solidFill>
                  <a:srgbClr val="FF0000"/>
                </a:solidFill>
              </a:rPr>
              <a:t> </a:t>
            </a:r>
            <a:r>
              <a:rPr lang="en-US" sz="2000" b="1" i="1" dirty="0" err="1">
                <a:solidFill>
                  <a:srgbClr val="FF0000"/>
                </a:solidFill>
              </a:rPr>
              <a:t>việc</a:t>
            </a:r>
            <a:r>
              <a:rPr lang="en-US" sz="2000" b="1" i="1" dirty="0">
                <a:solidFill>
                  <a:srgbClr val="FF0000"/>
                </a:solidFill>
              </a:rPr>
              <a:t> </a:t>
            </a:r>
            <a:r>
              <a:rPr lang="en-US" sz="2000" b="1" i="1" dirty="0" err="1">
                <a:solidFill>
                  <a:srgbClr val="FF0000"/>
                </a:solidFill>
              </a:rPr>
              <a:t>thành</a:t>
            </a:r>
            <a:r>
              <a:rPr lang="en-US" sz="2000" b="1" i="1" dirty="0">
                <a:solidFill>
                  <a:srgbClr val="FF0000"/>
                </a:solidFill>
              </a:rPr>
              <a:t> </a:t>
            </a:r>
            <a:r>
              <a:rPr lang="en-US" sz="2000" b="1" i="1" dirty="0" err="1">
                <a:solidFill>
                  <a:srgbClr val="FF0000"/>
                </a:solidFill>
              </a:rPr>
              <a:t>lập</a:t>
            </a:r>
            <a:r>
              <a:rPr lang="en-US" sz="2000" b="1" i="1" dirty="0">
                <a:solidFill>
                  <a:srgbClr val="FF0000"/>
                </a:solidFill>
              </a:rPr>
              <a:t> </a:t>
            </a:r>
            <a:r>
              <a:rPr lang="en-US" sz="2000" b="1" i="1" dirty="0" err="1">
                <a:solidFill>
                  <a:srgbClr val="FF0000"/>
                </a:solidFill>
              </a:rPr>
              <a:t>Nhà</a:t>
            </a:r>
            <a:r>
              <a:rPr lang="en-US" sz="2000" b="1" i="1" dirty="0">
                <a:solidFill>
                  <a:srgbClr val="FF0000"/>
                </a:solidFill>
              </a:rPr>
              <a:t> </a:t>
            </a:r>
            <a:r>
              <a:rPr lang="en-US" sz="2000" b="1" i="1" dirty="0" err="1">
                <a:solidFill>
                  <a:srgbClr val="FF0000"/>
                </a:solidFill>
              </a:rPr>
              <a:t>nước</a:t>
            </a:r>
            <a:r>
              <a:rPr lang="en-US" sz="2000" b="1" i="1" dirty="0">
                <a:solidFill>
                  <a:srgbClr val="FF0000"/>
                </a:solidFill>
              </a:rPr>
              <a:t> </a:t>
            </a:r>
            <a:r>
              <a:rPr lang="en-US" sz="2000" b="1" i="1" dirty="0" err="1">
                <a:solidFill>
                  <a:srgbClr val="FF0000"/>
                </a:solidFill>
              </a:rPr>
              <a:t>Việt</a:t>
            </a:r>
            <a:r>
              <a:rPr lang="en-US" sz="2000" b="1" i="1" dirty="0">
                <a:solidFill>
                  <a:srgbClr val="FF0000"/>
                </a:solidFill>
              </a:rPr>
              <a:t> Nam </a:t>
            </a:r>
            <a:r>
              <a:rPr lang="en-US" sz="2000" b="1" i="1" dirty="0" err="1">
                <a:solidFill>
                  <a:srgbClr val="FF0000"/>
                </a:solidFill>
              </a:rPr>
              <a:t>dân</a:t>
            </a:r>
            <a:r>
              <a:rPr lang="en-US" sz="2000" b="1" i="1" dirty="0">
                <a:solidFill>
                  <a:srgbClr val="FF0000"/>
                </a:solidFill>
              </a:rPr>
              <a:t> </a:t>
            </a:r>
            <a:r>
              <a:rPr lang="en-US" sz="2000" b="1" i="1" dirty="0" err="1">
                <a:solidFill>
                  <a:srgbClr val="FF0000"/>
                </a:solidFill>
              </a:rPr>
              <a:t>chủ</a:t>
            </a:r>
            <a:r>
              <a:rPr lang="en-US" sz="2000" b="1" i="1" dirty="0">
                <a:solidFill>
                  <a:srgbClr val="FF0000"/>
                </a:solidFill>
              </a:rPr>
              <a:t> </a:t>
            </a:r>
            <a:r>
              <a:rPr lang="en-US" sz="2000" b="1" i="1" dirty="0" err="1">
                <a:solidFill>
                  <a:srgbClr val="FF0000"/>
                </a:solidFill>
              </a:rPr>
              <a:t>cộng</a:t>
            </a:r>
            <a:r>
              <a:rPr lang="en-US" sz="2000" b="1" i="1" dirty="0">
                <a:solidFill>
                  <a:srgbClr val="FF0000"/>
                </a:solidFill>
              </a:rPr>
              <a:t> </a:t>
            </a:r>
            <a:r>
              <a:rPr lang="en-US" sz="2000" b="1" i="1" dirty="0" err="1">
                <a:solidFill>
                  <a:srgbClr val="FF0000"/>
                </a:solidFill>
              </a:rPr>
              <a:t>hòa</a:t>
            </a:r>
            <a:endParaRPr lang="en-US" sz="2000" b="1" dirty="0">
              <a:solidFill>
                <a:srgbClr val="FF0000"/>
              </a:solidFill>
            </a:endParaRPr>
          </a:p>
          <a:p>
            <a:pPr marL="0" indent="0">
              <a:buNone/>
            </a:pPr>
            <a:r>
              <a:rPr lang="en-US" sz="2000" b="1" i="1" dirty="0" smtClean="0">
                <a:solidFill>
                  <a:srgbClr val="FF0000"/>
                </a:solidFill>
              </a:rPr>
              <a:t>             1.2.2</a:t>
            </a:r>
            <a:r>
              <a:rPr lang="en-US" sz="2000" b="1" i="1" dirty="0">
                <a:solidFill>
                  <a:srgbClr val="FF0000"/>
                </a:solidFill>
              </a:rPr>
              <a:t>. </a:t>
            </a:r>
            <a:r>
              <a:rPr lang="en-US" sz="2000" b="1" i="1" dirty="0" err="1">
                <a:solidFill>
                  <a:srgbClr val="FF0000"/>
                </a:solidFill>
              </a:rPr>
              <a:t>Thắng</a:t>
            </a:r>
            <a:r>
              <a:rPr lang="en-US" sz="2000" b="1" i="1" dirty="0">
                <a:solidFill>
                  <a:srgbClr val="FF0000"/>
                </a:solidFill>
              </a:rPr>
              <a:t> </a:t>
            </a:r>
            <a:r>
              <a:rPr lang="en-US" sz="2000" b="1" i="1" dirty="0" err="1">
                <a:solidFill>
                  <a:srgbClr val="FF0000"/>
                </a:solidFill>
              </a:rPr>
              <a:t>lợi</a:t>
            </a:r>
            <a:r>
              <a:rPr lang="en-US" sz="2000" b="1" i="1" dirty="0">
                <a:solidFill>
                  <a:srgbClr val="FF0000"/>
                </a:solidFill>
              </a:rPr>
              <a:t> </a:t>
            </a:r>
            <a:r>
              <a:rPr lang="en-US" sz="2000" b="1" i="1" dirty="0" err="1">
                <a:solidFill>
                  <a:srgbClr val="FF0000"/>
                </a:solidFill>
              </a:rPr>
              <a:t>oanh</a:t>
            </a:r>
            <a:r>
              <a:rPr lang="en-US" sz="2000" b="1" i="1" dirty="0">
                <a:solidFill>
                  <a:srgbClr val="FF0000"/>
                </a:solidFill>
              </a:rPr>
              <a:t> </a:t>
            </a:r>
            <a:r>
              <a:rPr lang="en-US" sz="2000" b="1" i="1" dirty="0" err="1">
                <a:solidFill>
                  <a:srgbClr val="FF0000"/>
                </a:solidFill>
              </a:rPr>
              <a:t>liệt</a:t>
            </a:r>
            <a:r>
              <a:rPr lang="en-US" sz="2000" b="1" i="1" dirty="0">
                <a:solidFill>
                  <a:srgbClr val="FF0000"/>
                </a:solidFill>
              </a:rPr>
              <a:t> </a:t>
            </a:r>
            <a:r>
              <a:rPr lang="en-US" sz="2000" b="1" i="1" dirty="0" err="1">
                <a:solidFill>
                  <a:srgbClr val="FF0000"/>
                </a:solidFill>
              </a:rPr>
              <a:t>của</a:t>
            </a:r>
            <a:r>
              <a:rPr lang="en-US" sz="2000" b="1" i="1" dirty="0">
                <a:solidFill>
                  <a:srgbClr val="FF0000"/>
                </a:solidFill>
              </a:rPr>
              <a:t> </a:t>
            </a:r>
            <a:r>
              <a:rPr lang="en-US" sz="2000" b="1" i="1" dirty="0" err="1">
                <a:solidFill>
                  <a:srgbClr val="FF0000"/>
                </a:solidFill>
              </a:rPr>
              <a:t>các</a:t>
            </a:r>
            <a:r>
              <a:rPr lang="en-US" sz="2000" b="1" i="1" dirty="0">
                <a:solidFill>
                  <a:srgbClr val="FF0000"/>
                </a:solidFill>
              </a:rPr>
              <a:t> </a:t>
            </a:r>
            <a:r>
              <a:rPr lang="en-US" sz="2000" b="1" i="1" dirty="0" err="1">
                <a:solidFill>
                  <a:srgbClr val="FF0000"/>
                </a:solidFill>
              </a:rPr>
              <a:t>cuộc</a:t>
            </a:r>
            <a:r>
              <a:rPr lang="en-US" sz="2000" b="1" i="1" dirty="0">
                <a:solidFill>
                  <a:srgbClr val="FF0000"/>
                </a:solidFill>
              </a:rPr>
              <a:t> </a:t>
            </a:r>
            <a:r>
              <a:rPr lang="en-US" sz="2000" b="1" i="1" dirty="0" err="1">
                <a:solidFill>
                  <a:srgbClr val="FF0000"/>
                </a:solidFill>
              </a:rPr>
              <a:t>chiến</a:t>
            </a:r>
            <a:r>
              <a:rPr lang="en-US" sz="2000" b="1" i="1" dirty="0">
                <a:solidFill>
                  <a:srgbClr val="FF0000"/>
                </a:solidFill>
              </a:rPr>
              <a:t> </a:t>
            </a:r>
            <a:r>
              <a:rPr lang="en-US" sz="2000" b="1" i="1" dirty="0" err="1">
                <a:solidFill>
                  <a:srgbClr val="FF0000"/>
                </a:solidFill>
              </a:rPr>
              <a:t>tranh</a:t>
            </a:r>
            <a:r>
              <a:rPr lang="en-US" sz="2000" b="1" i="1" dirty="0">
                <a:solidFill>
                  <a:srgbClr val="FF0000"/>
                </a:solidFill>
              </a:rPr>
              <a:t> </a:t>
            </a:r>
            <a:r>
              <a:rPr lang="en-US" sz="2000" b="1" i="1" dirty="0" err="1">
                <a:solidFill>
                  <a:srgbClr val="FF0000"/>
                </a:solidFill>
              </a:rPr>
              <a:t>giải</a:t>
            </a:r>
            <a:r>
              <a:rPr lang="en-US" sz="2000" b="1" i="1" dirty="0">
                <a:solidFill>
                  <a:srgbClr val="FF0000"/>
                </a:solidFill>
              </a:rPr>
              <a:t> </a:t>
            </a:r>
            <a:r>
              <a:rPr lang="en-US" sz="2000" b="1" i="1" dirty="0" err="1">
                <a:solidFill>
                  <a:srgbClr val="FF0000"/>
                </a:solidFill>
              </a:rPr>
              <a:t>phóng</a:t>
            </a:r>
            <a:r>
              <a:rPr lang="en-US" sz="2000" b="1" i="1" dirty="0">
                <a:solidFill>
                  <a:srgbClr val="FF0000"/>
                </a:solidFill>
              </a:rPr>
              <a:t> </a:t>
            </a:r>
            <a:r>
              <a:rPr lang="en-US" sz="2000" b="1" i="1" dirty="0" err="1">
                <a:solidFill>
                  <a:srgbClr val="FF0000"/>
                </a:solidFill>
              </a:rPr>
              <a:t>dân</a:t>
            </a:r>
            <a:r>
              <a:rPr lang="en-US" sz="2000" b="1" i="1" dirty="0">
                <a:solidFill>
                  <a:srgbClr val="FF0000"/>
                </a:solidFill>
              </a:rPr>
              <a:t> </a:t>
            </a:r>
            <a:r>
              <a:rPr lang="en-US" sz="2000" b="1" i="1" dirty="0" err="1">
                <a:solidFill>
                  <a:srgbClr val="FF0000"/>
                </a:solidFill>
              </a:rPr>
              <a:t>tộc</a:t>
            </a:r>
            <a:r>
              <a:rPr lang="en-US" sz="2000" b="1" i="1" dirty="0">
                <a:solidFill>
                  <a:srgbClr val="FF0000"/>
                </a:solidFill>
              </a:rPr>
              <a:t> </a:t>
            </a:r>
            <a:r>
              <a:rPr lang="en-US" sz="2000" b="1" i="1" dirty="0" err="1">
                <a:solidFill>
                  <a:srgbClr val="FF0000"/>
                </a:solidFill>
              </a:rPr>
              <a:t>và</a:t>
            </a:r>
            <a:r>
              <a:rPr lang="en-US" sz="2000" b="1" i="1" dirty="0">
                <a:solidFill>
                  <a:srgbClr val="FF0000"/>
                </a:solidFill>
              </a:rPr>
              <a:t> </a:t>
            </a:r>
            <a:r>
              <a:rPr lang="en-US" sz="2000" b="1" i="1" dirty="0" err="1">
                <a:solidFill>
                  <a:srgbClr val="FF0000"/>
                </a:solidFill>
              </a:rPr>
              <a:t>bảo</a:t>
            </a:r>
            <a:r>
              <a:rPr lang="en-US" sz="2000" b="1" i="1" dirty="0">
                <a:solidFill>
                  <a:srgbClr val="FF0000"/>
                </a:solidFill>
              </a:rPr>
              <a:t> </a:t>
            </a:r>
            <a:r>
              <a:rPr lang="en-US" sz="2000" b="1" i="1" dirty="0" err="1">
                <a:solidFill>
                  <a:srgbClr val="FF0000"/>
                </a:solidFill>
              </a:rPr>
              <a:t>vệ</a:t>
            </a:r>
            <a:r>
              <a:rPr lang="en-US" sz="2000" b="1" i="1" dirty="0">
                <a:solidFill>
                  <a:srgbClr val="FF0000"/>
                </a:solidFill>
              </a:rPr>
              <a:t> </a:t>
            </a:r>
            <a:r>
              <a:rPr lang="en-US" sz="2000" b="1" i="1" dirty="0" err="1">
                <a:solidFill>
                  <a:srgbClr val="FF0000"/>
                </a:solidFill>
              </a:rPr>
              <a:t>Tổ</a:t>
            </a:r>
            <a:r>
              <a:rPr lang="en-US" sz="2000" b="1" i="1" dirty="0">
                <a:solidFill>
                  <a:srgbClr val="FF0000"/>
                </a:solidFill>
              </a:rPr>
              <a:t> </a:t>
            </a:r>
            <a:r>
              <a:rPr lang="en-US" sz="2000" b="1" i="1" dirty="0" err="1">
                <a:solidFill>
                  <a:srgbClr val="FF0000"/>
                </a:solidFill>
              </a:rPr>
              <a:t>Quốc</a:t>
            </a:r>
            <a:r>
              <a:rPr lang="en-US" sz="2000" b="1" i="1" dirty="0">
                <a:solidFill>
                  <a:srgbClr val="FF0000"/>
                </a:solidFill>
              </a:rPr>
              <a:t> (1945- 1975)</a:t>
            </a:r>
            <a:endParaRPr lang="en-US" sz="2000" b="1" dirty="0">
              <a:solidFill>
                <a:srgbClr val="FF0000"/>
              </a:solidFill>
            </a:endParaRPr>
          </a:p>
          <a:p>
            <a:pPr marL="0" indent="0">
              <a:buNone/>
            </a:pPr>
            <a:r>
              <a:rPr lang="en-US" sz="2000" b="1" i="1" dirty="0" smtClean="0">
                <a:solidFill>
                  <a:srgbClr val="FF0000"/>
                </a:solidFill>
              </a:rPr>
              <a:t>            1.2.3</a:t>
            </a:r>
            <a:r>
              <a:rPr lang="en-US" sz="2000" b="1" i="1" dirty="0">
                <a:solidFill>
                  <a:srgbClr val="FF0000"/>
                </a:solidFill>
              </a:rPr>
              <a:t>. </a:t>
            </a:r>
            <a:r>
              <a:rPr lang="en-US" sz="2000" b="1" i="1" dirty="0" err="1">
                <a:solidFill>
                  <a:srgbClr val="FF0000"/>
                </a:solidFill>
              </a:rPr>
              <a:t>Thắng</a:t>
            </a:r>
            <a:r>
              <a:rPr lang="en-US" sz="2000" b="1" i="1" dirty="0">
                <a:solidFill>
                  <a:srgbClr val="FF0000"/>
                </a:solidFill>
              </a:rPr>
              <a:t> </a:t>
            </a:r>
            <a:r>
              <a:rPr lang="en-US" sz="2000" b="1" i="1" dirty="0" err="1">
                <a:solidFill>
                  <a:srgbClr val="FF0000"/>
                </a:solidFill>
              </a:rPr>
              <a:t>lợi</a:t>
            </a:r>
            <a:r>
              <a:rPr lang="en-US" sz="2000" b="1" i="1" dirty="0">
                <a:solidFill>
                  <a:srgbClr val="FF0000"/>
                </a:solidFill>
              </a:rPr>
              <a:t> </a:t>
            </a:r>
            <a:r>
              <a:rPr lang="en-US" sz="2000" b="1" i="1" dirty="0" err="1">
                <a:solidFill>
                  <a:srgbClr val="FF0000"/>
                </a:solidFill>
              </a:rPr>
              <a:t>của</a:t>
            </a:r>
            <a:r>
              <a:rPr lang="en-US" sz="2000" b="1" i="1" dirty="0">
                <a:solidFill>
                  <a:srgbClr val="FF0000"/>
                </a:solidFill>
              </a:rPr>
              <a:t> </a:t>
            </a:r>
            <a:r>
              <a:rPr lang="en-US" sz="2000" b="1" i="1" dirty="0" err="1">
                <a:solidFill>
                  <a:srgbClr val="FF0000"/>
                </a:solidFill>
              </a:rPr>
              <a:t>công</a:t>
            </a:r>
            <a:r>
              <a:rPr lang="en-US" sz="2000" b="1" i="1" dirty="0">
                <a:solidFill>
                  <a:srgbClr val="FF0000"/>
                </a:solidFill>
              </a:rPr>
              <a:t> </a:t>
            </a:r>
            <a:r>
              <a:rPr lang="en-US" sz="2000" b="1" i="1" dirty="0" err="1">
                <a:solidFill>
                  <a:srgbClr val="FF0000"/>
                </a:solidFill>
              </a:rPr>
              <a:t>cuộc</a:t>
            </a:r>
            <a:r>
              <a:rPr lang="en-US" sz="2000" b="1" i="1" dirty="0">
                <a:solidFill>
                  <a:srgbClr val="FF0000"/>
                </a:solidFill>
              </a:rPr>
              <a:t> </a:t>
            </a:r>
            <a:r>
              <a:rPr lang="en-US" sz="2000" b="1" i="1" dirty="0" err="1">
                <a:solidFill>
                  <a:srgbClr val="FF0000"/>
                </a:solidFill>
              </a:rPr>
              <a:t>đổi</a:t>
            </a:r>
            <a:r>
              <a:rPr lang="en-US" sz="2000" b="1" i="1" dirty="0">
                <a:solidFill>
                  <a:srgbClr val="FF0000"/>
                </a:solidFill>
              </a:rPr>
              <a:t> </a:t>
            </a:r>
            <a:r>
              <a:rPr lang="en-US" sz="2000" b="1" i="1" dirty="0" err="1">
                <a:solidFill>
                  <a:srgbClr val="FF0000"/>
                </a:solidFill>
              </a:rPr>
              <a:t>mới</a:t>
            </a:r>
            <a:endParaRPr lang="en-US" sz="2000" b="1" dirty="0">
              <a:solidFill>
                <a:srgbClr val="FF0000"/>
              </a:solidFill>
            </a:endParaRPr>
          </a:p>
          <a:p>
            <a:pPr marL="0" indent="0">
              <a:buNone/>
            </a:pPr>
            <a:r>
              <a:rPr lang="en-US" sz="2000" i="1" dirty="0"/>
              <a:t>2. </a:t>
            </a:r>
            <a:r>
              <a:rPr lang="en-US" sz="2000" i="1" dirty="0" err="1"/>
              <a:t>Vai</a:t>
            </a:r>
            <a:r>
              <a:rPr lang="en-US" sz="2000" i="1" dirty="0"/>
              <a:t> </a:t>
            </a:r>
            <a:r>
              <a:rPr lang="en-US" sz="2000" i="1" dirty="0" err="1"/>
              <a:t>trò</a:t>
            </a:r>
            <a:r>
              <a:rPr lang="en-US" sz="2000" i="1" dirty="0"/>
              <a:t> </a:t>
            </a:r>
            <a:r>
              <a:rPr lang="en-US" sz="2000" i="1" dirty="0" err="1"/>
              <a:t>của</a:t>
            </a:r>
            <a:r>
              <a:rPr lang="en-US" sz="2000" i="1" dirty="0"/>
              <a:t> </a:t>
            </a:r>
            <a:r>
              <a:rPr lang="en-US" sz="2000" i="1" dirty="0" err="1"/>
              <a:t>Đảng</a:t>
            </a:r>
            <a:r>
              <a:rPr lang="en-US" sz="2000" i="1" dirty="0"/>
              <a:t> </a:t>
            </a:r>
            <a:r>
              <a:rPr lang="en-US" sz="2000" i="1" dirty="0" err="1"/>
              <a:t>Cộng</a:t>
            </a:r>
            <a:r>
              <a:rPr lang="en-US" sz="2000" i="1" dirty="0"/>
              <a:t> </a:t>
            </a:r>
            <a:r>
              <a:rPr lang="en-US" sz="2000" i="1" dirty="0" err="1"/>
              <a:t>sản</a:t>
            </a:r>
            <a:r>
              <a:rPr lang="en-US" sz="2000" i="1" dirty="0"/>
              <a:t> </a:t>
            </a:r>
            <a:r>
              <a:rPr lang="en-US" sz="2000" i="1" dirty="0" err="1"/>
              <a:t>Việt</a:t>
            </a:r>
            <a:r>
              <a:rPr lang="en-US" sz="2000" i="1" dirty="0"/>
              <a:t> Nam </a:t>
            </a:r>
            <a:r>
              <a:rPr lang="en-US" sz="2000" i="1" dirty="0" err="1"/>
              <a:t>trong</a:t>
            </a:r>
            <a:r>
              <a:rPr lang="en-US" sz="2000" i="1" dirty="0"/>
              <a:t> </a:t>
            </a:r>
            <a:r>
              <a:rPr lang="en-US" sz="2000" i="1" dirty="0" err="1"/>
              <a:t>sự</a:t>
            </a:r>
            <a:r>
              <a:rPr lang="en-US" sz="2000" i="1" dirty="0"/>
              <a:t> </a:t>
            </a:r>
            <a:r>
              <a:rPr lang="en-US" sz="2000" i="1" dirty="0" err="1"/>
              <a:t>nghiệp</a:t>
            </a:r>
            <a:r>
              <a:rPr lang="en-US" sz="2000" i="1" dirty="0"/>
              <a:t> </a:t>
            </a:r>
            <a:r>
              <a:rPr lang="en-US" sz="2000" i="1" dirty="0" err="1"/>
              <a:t>Công</a:t>
            </a:r>
            <a:r>
              <a:rPr lang="en-US" sz="2000" i="1" dirty="0"/>
              <a:t> </a:t>
            </a:r>
            <a:r>
              <a:rPr lang="en-US" sz="2000" i="1" dirty="0" err="1"/>
              <a:t>nghiệp</a:t>
            </a:r>
            <a:r>
              <a:rPr lang="en-US" sz="2000" i="1" dirty="0"/>
              <a:t> </a:t>
            </a:r>
            <a:r>
              <a:rPr lang="en-US" sz="2000" i="1" dirty="0" err="1"/>
              <a:t>hóa</a:t>
            </a:r>
            <a:r>
              <a:rPr lang="en-US" sz="2000" i="1" dirty="0"/>
              <a:t>, </a:t>
            </a:r>
            <a:r>
              <a:rPr lang="en-US" sz="2000" i="1" dirty="0" err="1"/>
              <a:t>hiện</a:t>
            </a:r>
            <a:r>
              <a:rPr lang="en-US" sz="2000" i="1" dirty="0"/>
              <a:t> </a:t>
            </a:r>
            <a:r>
              <a:rPr lang="en-US" sz="2000" i="1" dirty="0" err="1"/>
              <a:t>đại</a:t>
            </a:r>
            <a:r>
              <a:rPr lang="en-US" sz="2000" i="1" dirty="0"/>
              <a:t> </a:t>
            </a:r>
            <a:r>
              <a:rPr lang="en-US" sz="2000" i="1" dirty="0" err="1"/>
              <a:t>hóa</a:t>
            </a:r>
            <a:r>
              <a:rPr lang="en-US" sz="2000" i="1" dirty="0"/>
              <a:t> </a:t>
            </a:r>
            <a:r>
              <a:rPr lang="en-US" sz="2000" i="1" dirty="0" err="1"/>
              <a:t>đất</a:t>
            </a:r>
            <a:r>
              <a:rPr lang="en-US" sz="2000" i="1" dirty="0"/>
              <a:t> </a:t>
            </a:r>
            <a:r>
              <a:rPr lang="en-US" sz="2000" i="1" dirty="0" err="1"/>
              <a:t>nước</a:t>
            </a:r>
            <a:endParaRPr lang="en-US" sz="2000" dirty="0"/>
          </a:p>
          <a:p>
            <a:pPr marL="0" indent="0">
              <a:buNone/>
            </a:pPr>
            <a:r>
              <a:rPr lang="en-US" sz="2000" i="1" dirty="0" smtClean="0"/>
              <a:t>      2.1</a:t>
            </a:r>
            <a:r>
              <a:rPr lang="en-US" sz="2000" i="1" dirty="0"/>
              <a:t>. </a:t>
            </a:r>
            <a:r>
              <a:rPr lang="en-US" sz="2000" i="1" dirty="0" err="1"/>
              <a:t>Đảng</a:t>
            </a:r>
            <a:r>
              <a:rPr lang="en-US" sz="2000" i="1" dirty="0"/>
              <a:t> </a:t>
            </a:r>
            <a:r>
              <a:rPr lang="en-US" sz="2000" i="1" dirty="0" err="1"/>
              <a:t>là</a:t>
            </a:r>
            <a:r>
              <a:rPr lang="en-US" sz="2000" i="1" dirty="0"/>
              <a:t> </a:t>
            </a:r>
            <a:r>
              <a:rPr lang="en-US" sz="2000" i="1" dirty="0" err="1"/>
              <a:t>hạt</a:t>
            </a:r>
            <a:r>
              <a:rPr lang="en-US" sz="2000" i="1" dirty="0"/>
              <a:t> </a:t>
            </a:r>
            <a:r>
              <a:rPr lang="en-US" sz="2000" i="1" dirty="0" err="1"/>
              <a:t>nhân</a:t>
            </a:r>
            <a:r>
              <a:rPr lang="en-US" sz="2000" i="1" dirty="0"/>
              <a:t> </a:t>
            </a:r>
            <a:r>
              <a:rPr lang="en-US" sz="2000" i="1" dirty="0" err="1"/>
              <a:t>lãnh</a:t>
            </a:r>
            <a:r>
              <a:rPr lang="en-US" sz="2000" i="1" dirty="0"/>
              <a:t> </a:t>
            </a:r>
            <a:r>
              <a:rPr lang="en-US" sz="2000" i="1" dirty="0" err="1"/>
              <a:t>đạo</a:t>
            </a:r>
            <a:r>
              <a:rPr lang="en-US" sz="2000" i="1" dirty="0"/>
              <a:t> </a:t>
            </a:r>
            <a:r>
              <a:rPr lang="en-US" sz="2000" i="1" dirty="0" err="1"/>
              <a:t>hệ</a:t>
            </a:r>
            <a:r>
              <a:rPr lang="en-US" sz="2000" i="1" dirty="0"/>
              <a:t> </a:t>
            </a:r>
            <a:r>
              <a:rPr lang="en-US" sz="2000" i="1" dirty="0" err="1"/>
              <a:t>thống</a:t>
            </a:r>
            <a:r>
              <a:rPr lang="en-US" sz="2000" i="1" dirty="0"/>
              <a:t> </a:t>
            </a:r>
            <a:r>
              <a:rPr lang="en-US" sz="2000" i="1" dirty="0" err="1"/>
              <a:t>chính</a:t>
            </a:r>
            <a:r>
              <a:rPr lang="en-US" sz="2000" i="1" dirty="0"/>
              <a:t> </a:t>
            </a:r>
            <a:r>
              <a:rPr lang="en-US" sz="2000" i="1" dirty="0" err="1"/>
              <a:t>trị</a:t>
            </a:r>
            <a:endParaRPr lang="en-US" sz="2000" dirty="0"/>
          </a:p>
          <a:p>
            <a:pPr marL="0" indent="0">
              <a:buNone/>
            </a:pPr>
            <a:r>
              <a:rPr lang="en-US" sz="2000" i="1" dirty="0" smtClean="0"/>
              <a:t>      2.2</a:t>
            </a:r>
            <a:r>
              <a:rPr lang="en-US" sz="2000" i="1" dirty="0"/>
              <a:t>. </a:t>
            </a:r>
            <a:r>
              <a:rPr lang="en-US" sz="2000" i="1" dirty="0" err="1"/>
              <a:t>Sự</a:t>
            </a:r>
            <a:r>
              <a:rPr lang="en-US" sz="2000" i="1" dirty="0"/>
              <a:t> </a:t>
            </a:r>
            <a:r>
              <a:rPr lang="en-US" sz="2000" i="1" dirty="0" err="1"/>
              <a:t>lãnh</a:t>
            </a:r>
            <a:r>
              <a:rPr lang="en-US" sz="2000" i="1" dirty="0"/>
              <a:t> </a:t>
            </a:r>
            <a:r>
              <a:rPr lang="en-US" sz="2000" i="1" dirty="0" err="1"/>
              <a:t>đạo</a:t>
            </a:r>
            <a:r>
              <a:rPr lang="en-US" sz="2000" i="1" dirty="0"/>
              <a:t> </a:t>
            </a:r>
            <a:r>
              <a:rPr lang="en-US" sz="2000" i="1" dirty="0" err="1"/>
              <a:t>của</a:t>
            </a:r>
            <a:r>
              <a:rPr lang="en-US" sz="2000" i="1" dirty="0"/>
              <a:t> </a:t>
            </a:r>
            <a:r>
              <a:rPr lang="en-US" sz="2000" i="1" dirty="0" err="1"/>
              <a:t>Đảng</a:t>
            </a:r>
            <a:r>
              <a:rPr lang="en-US" sz="2000" i="1" dirty="0"/>
              <a:t> </a:t>
            </a:r>
            <a:r>
              <a:rPr lang="en-US" sz="2000" i="1" dirty="0" err="1"/>
              <a:t>là</a:t>
            </a:r>
            <a:r>
              <a:rPr lang="en-US" sz="2000" i="1" dirty="0"/>
              <a:t> </a:t>
            </a:r>
            <a:r>
              <a:rPr lang="en-US" sz="2000" i="1" dirty="0" err="1"/>
              <a:t>nhân</a:t>
            </a:r>
            <a:r>
              <a:rPr lang="en-US" sz="2000" i="1" dirty="0"/>
              <a:t> </a:t>
            </a:r>
            <a:r>
              <a:rPr lang="en-US" sz="2000" i="1" dirty="0" err="1"/>
              <a:t>tố</a:t>
            </a:r>
            <a:r>
              <a:rPr lang="en-US" sz="2000" i="1" dirty="0"/>
              <a:t> </a:t>
            </a:r>
            <a:r>
              <a:rPr lang="en-US" sz="2000" i="1" dirty="0" err="1"/>
              <a:t>hàng</a:t>
            </a:r>
            <a:r>
              <a:rPr lang="en-US" sz="2000" i="1" dirty="0"/>
              <a:t> </a:t>
            </a:r>
            <a:r>
              <a:rPr lang="en-US" sz="2000" i="1" dirty="0" err="1"/>
              <a:t>đầu</a:t>
            </a:r>
            <a:r>
              <a:rPr lang="en-US" sz="2000" i="1" dirty="0"/>
              <a:t> </a:t>
            </a:r>
            <a:r>
              <a:rPr lang="en-US" sz="2000" i="1" dirty="0" err="1"/>
              <a:t>bảo</a:t>
            </a:r>
            <a:r>
              <a:rPr lang="en-US" sz="2000" i="1" dirty="0"/>
              <a:t> </a:t>
            </a:r>
            <a:r>
              <a:rPr lang="en-US" sz="2000" i="1" dirty="0" err="1"/>
              <a:t>đảm</a:t>
            </a:r>
            <a:r>
              <a:rPr lang="en-US" sz="2000" i="1" dirty="0"/>
              <a:t> </a:t>
            </a:r>
            <a:r>
              <a:rPr lang="en-US" sz="2000" i="1" dirty="0" err="1"/>
              <a:t>thắng</a:t>
            </a:r>
            <a:r>
              <a:rPr lang="en-US" sz="2000" i="1" dirty="0"/>
              <a:t> </a:t>
            </a:r>
            <a:r>
              <a:rPr lang="en-US" sz="2000" i="1" dirty="0" err="1"/>
              <a:t>lợi</a:t>
            </a:r>
            <a:r>
              <a:rPr lang="en-US" sz="2000" i="1" dirty="0"/>
              <a:t> </a:t>
            </a:r>
            <a:r>
              <a:rPr lang="en-US" sz="2000" i="1" dirty="0" err="1"/>
              <a:t>của</a:t>
            </a:r>
            <a:r>
              <a:rPr lang="en-US" sz="2000" i="1" dirty="0"/>
              <a:t> </a:t>
            </a:r>
            <a:r>
              <a:rPr lang="en-US" sz="2000" i="1" dirty="0" err="1"/>
              <a:t>cách</a:t>
            </a:r>
            <a:r>
              <a:rPr lang="en-US" sz="2000" i="1" dirty="0"/>
              <a:t> </a:t>
            </a:r>
            <a:r>
              <a:rPr lang="en-US" sz="2000" i="1" dirty="0" err="1"/>
              <a:t>mạng</a:t>
            </a:r>
            <a:r>
              <a:rPr lang="en-US" sz="2000" i="1" dirty="0"/>
              <a:t> </a:t>
            </a:r>
            <a:r>
              <a:rPr lang="en-US" sz="2000" i="1" dirty="0" err="1"/>
              <a:t>Việt</a:t>
            </a:r>
            <a:r>
              <a:rPr lang="en-US" sz="2000" i="1" dirty="0"/>
              <a:t> Nam</a:t>
            </a:r>
            <a:endParaRPr lang="en-US" sz="2000" dirty="0"/>
          </a:p>
          <a:p>
            <a:pPr marL="0" indent="0">
              <a:buNone/>
            </a:pPr>
            <a:endParaRPr lang="en-US" sz="2000" dirty="0"/>
          </a:p>
        </p:txBody>
      </p:sp>
    </p:spTree>
    <p:extLst>
      <p:ext uri="{BB962C8B-B14F-4D97-AF65-F5344CB8AC3E}">
        <p14:creationId xmlns:p14="http://schemas.microsoft.com/office/powerpoint/2010/main" val="2308884519"/>
      </p:ext>
    </p:extLst>
  </p:cSld>
  <p:clrMapOvr>
    <a:masterClrMapping/>
  </p:clrMapOvr>
  <mc:AlternateContent xmlns:mc="http://schemas.openxmlformats.org/markup-compatibility/2006" xmlns:p14="http://schemas.microsoft.com/office/powerpoint/2010/main">
    <mc:Choice Requires="p14">
      <p:transition spd="slow" p14:dur="900">
        <p14:flythrough hasBounce="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5" dur="500"/>
                                        <p:tgtEl>
                                          <p:spTgt spid="3">
                                            <p:txEl>
                                              <p:pRg st="4" end="4"/>
                                            </p:txEl>
                                          </p:spTgt>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8" dur="500"/>
                                        <p:tgtEl>
                                          <p:spTgt spid="3">
                                            <p:txEl>
                                              <p:pRg st="5" end="5"/>
                                            </p:txEl>
                                          </p:spTgt>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randombar(horizontal)">
                                      <p:cBhvr>
                                        <p:cTn id="31" dur="500"/>
                                        <p:tgtEl>
                                          <p:spTgt spid="3">
                                            <p:txEl>
                                              <p:pRg st="6" end="6"/>
                                            </p:txEl>
                                          </p:spTgt>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3">
                                            <p:txEl>
                                              <p:pRg st="7" end="7"/>
                                            </p:txEl>
                                          </p:spTgt>
                                        </p:tgtEl>
                                        <p:attrNameLst>
                                          <p:attrName>style.visibility</p:attrName>
                                        </p:attrNameLst>
                                      </p:cBhvr>
                                      <p:to>
                                        <p:strVal val="visible"/>
                                      </p:to>
                                    </p:set>
                                    <p:animEffect transition="in" filter="randombar(horizontal)">
                                      <p:cBhvr>
                                        <p:cTn id="34" dur="500"/>
                                        <p:tgtEl>
                                          <p:spTgt spid="3">
                                            <p:txEl>
                                              <p:pRg st="7" end="7"/>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barn(inVertical)">
                                      <p:cBhvr>
                                        <p:cTn id="39" dur="500"/>
                                        <p:tgtEl>
                                          <p:spTgt spid="3">
                                            <p:txEl>
                                              <p:pRg st="8" end="8"/>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6" presetClass="entr" presetSubtype="21" fill="hold" grpId="0" nodeType="clickEffect">
                                  <p:stCondLst>
                                    <p:cond delay="0"/>
                                  </p:stCondLst>
                                  <p:childTnLst>
                                    <p:set>
                                      <p:cBhvr>
                                        <p:cTn id="43" dur="1" fill="hold">
                                          <p:stCondLst>
                                            <p:cond delay="0"/>
                                          </p:stCondLst>
                                        </p:cTn>
                                        <p:tgtEl>
                                          <p:spTgt spid="3">
                                            <p:txEl>
                                              <p:pRg st="9" end="9"/>
                                            </p:txEl>
                                          </p:spTgt>
                                        </p:tgtEl>
                                        <p:attrNameLst>
                                          <p:attrName>style.visibility</p:attrName>
                                        </p:attrNameLst>
                                      </p:cBhvr>
                                      <p:to>
                                        <p:strVal val="visible"/>
                                      </p:to>
                                    </p:set>
                                    <p:animEffect transition="in" filter="barn(inVertical)">
                                      <p:cBhvr>
                                        <p:cTn id="44" dur="500"/>
                                        <p:tgtEl>
                                          <p:spTgt spid="3">
                                            <p:txEl>
                                              <p:pRg st="9" end="9"/>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grpId="0" nodeType="clickEffect">
                                  <p:stCondLst>
                                    <p:cond delay="0"/>
                                  </p:stCondLst>
                                  <p:childTnLst>
                                    <p:set>
                                      <p:cBhvr>
                                        <p:cTn id="48" dur="1" fill="hold">
                                          <p:stCondLst>
                                            <p:cond delay="0"/>
                                          </p:stCondLst>
                                        </p:cTn>
                                        <p:tgtEl>
                                          <p:spTgt spid="3">
                                            <p:txEl>
                                              <p:pRg st="10" end="10"/>
                                            </p:txEl>
                                          </p:spTgt>
                                        </p:tgtEl>
                                        <p:attrNameLst>
                                          <p:attrName>style.visibility</p:attrName>
                                        </p:attrNameLst>
                                      </p:cBhvr>
                                      <p:to>
                                        <p:strVal val="visible"/>
                                      </p:to>
                                    </p:set>
                                    <p:animEffect transition="in" filter="barn(inVertical)">
                                      <p:cBhvr>
                                        <p:cTn id="49"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smtClean="0">
                <a:solidFill>
                  <a:srgbClr val="FF0000"/>
                </a:solidFill>
              </a:rPr>
              <a:t>1. </a:t>
            </a:r>
            <a:r>
              <a:rPr lang="en-US" sz="3600" b="1" dirty="0" err="1" smtClean="0">
                <a:solidFill>
                  <a:srgbClr val="FF0000"/>
                </a:solidFill>
              </a:rPr>
              <a:t>Khó</a:t>
            </a:r>
            <a:r>
              <a:rPr lang="en-US" sz="3600" b="1" dirty="0" smtClean="0">
                <a:solidFill>
                  <a:srgbClr val="FF0000"/>
                </a:solidFill>
              </a:rPr>
              <a:t> </a:t>
            </a:r>
            <a:r>
              <a:rPr lang="en-US" sz="3600" b="1" dirty="0" err="1" smtClean="0">
                <a:solidFill>
                  <a:srgbClr val="FF0000"/>
                </a:solidFill>
              </a:rPr>
              <a:t>khăn</a:t>
            </a:r>
            <a:r>
              <a:rPr lang="en-US" sz="3600" b="1" dirty="0" smtClean="0">
                <a:solidFill>
                  <a:srgbClr val="FF0000"/>
                </a:solidFill>
              </a:rPr>
              <a:t> </a:t>
            </a:r>
            <a:r>
              <a:rPr lang="en-US" sz="3600" b="1" dirty="0" err="1" smtClean="0">
                <a:solidFill>
                  <a:srgbClr val="FF0000"/>
                </a:solidFill>
              </a:rPr>
              <a:t>khi</a:t>
            </a:r>
            <a:r>
              <a:rPr lang="en-US" sz="3600" b="1" dirty="0" smtClean="0">
                <a:solidFill>
                  <a:srgbClr val="FF0000"/>
                </a:solidFill>
              </a:rPr>
              <a:t> </a:t>
            </a:r>
            <a:r>
              <a:rPr lang="en-US" sz="3600" b="1" dirty="0" err="1" smtClean="0">
                <a:solidFill>
                  <a:srgbClr val="FF0000"/>
                </a:solidFill>
              </a:rPr>
              <a:t>triển</a:t>
            </a:r>
            <a:r>
              <a:rPr lang="en-US" sz="3600" b="1" dirty="0" smtClean="0">
                <a:solidFill>
                  <a:srgbClr val="FF0000"/>
                </a:solidFill>
              </a:rPr>
              <a:t> </a:t>
            </a:r>
            <a:r>
              <a:rPr lang="en-US" sz="3600" b="1" dirty="0" err="1" smtClean="0">
                <a:solidFill>
                  <a:srgbClr val="FF0000"/>
                </a:solidFill>
              </a:rPr>
              <a:t>khai</a:t>
            </a:r>
            <a:r>
              <a:rPr lang="en-US" sz="3600" b="1" dirty="0" smtClean="0">
                <a:solidFill>
                  <a:srgbClr val="FF0000"/>
                </a:solidFill>
              </a:rPr>
              <a:t> </a:t>
            </a:r>
            <a:r>
              <a:rPr lang="en-US" sz="3600" b="1" dirty="0" err="1" smtClean="0">
                <a:solidFill>
                  <a:srgbClr val="FF0000"/>
                </a:solidFill>
              </a:rPr>
              <a:t>học</a:t>
            </a:r>
            <a:r>
              <a:rPr lang="en-US" sz="3600" b="1" dirty="0" smtClean="0">
                <a:solidFill>
                  <a:srgbClr val="FF0000"/>
                </a:solidFill>
              </a:rPr>
              <a:t> </a:t>
            </a:r>
            <a:r>
              <a:rPr lang="en-US" sz="3600" b="1" dirty="0" err="1" smtClean="0">
                <a:solidFill>
                  <a:srgbClr val="FF0000"/>
                </a:solidFill>
              </a:rPr>
              <a:t>trực</a:t>
            </a:r>
            <a:r>
              <a:rPr lang="en-US" sz="3600" b="1" dirty="0" smtClean="0">
                <a:solidFill>
                  <a:srgbClr val="FF0000"/>
                </a:solidFill>
              </a:rPr>
              <a:t> </a:t>
            </a:r>
            <a:r>
              <a:rPr lang="en-US" sz="3600" b="1" dirty="0" err="1" smtClean="0">
                <a:solidFill>
                  <a:srgbClr val="FF0000"/>
                </a:solidFill>
              </a:rPr>
              <a:t>tuyến</a:t>
            </a:r>
            <a:r>
              <a:rPr lang="en-US" sz="3600" b="1" dirty="0" smtClean="0">
                <a:solidFill>
                  <a:srgbClr val="FF0000"/>
                </a:solidFill>
              </a:rPr>
              <a:t> </a:t>
            </a:r>
            <a:r>
              <a:rPr lang="en-US" sz="3600" b="1" dirty="0" err="1" smtClean="0">
                <a:solidFill>
                  <a:srgbClr val="FF0000"/>
                </a:solidFill>
              </a:rPr>
              <a:t>tại</a:t>
            </a:r>
            <a:r>
              <a:rPr lang="en-US" sz="3600" b="1" dirty="0" smtClean="0">
                <a:solidFill>
                  <a:srgbClr val="FF0000"/>
                </a:solidFill>
              </a:rPr>
              <a:t> </a:t>
            </a:r>
            <a:r>
              <a:rPr lang="en-US" sz="3600" b="1" dirty="0" err="1" smtClean="0">
                <a:solidFill>
                  <a:srgbClr val="FF0000"/>
                </a:solidFill>
              </a:rPr>
              <a:t>trường</a:t>
            </a:r>
            <a:endParaRPr lang="en-US" sz="3600" b="1" dirty="0">
              <a:solidFill>
                <a:srgbClr val="FF0000"/>
              </a:solidFill>
            </a:endParaRPr>
          </a:p>
        </p:txBody>
      </p:sp>
      <p:sp>
        <p:nvSpPr>
          <p:cNvPr id="3" name="Content Placeholder 2"/>
          <p:cNvSpPr>
            <a:spLocks noGrp="1"/>
          </p:cNvSpPr>
          <p:nvPr>
            <p:ph idx="1"/>
          </p:nvPr>
        </p:nvSpPr>
        <p:spPr>
          <a:xfrm>
            <a:off x="457200" y="2255837"/>
            <a:ext cx="8229600" cy="4525963"/>
          </a:xfrm>
        </p:spPr>
        <p:txBody>
          <a:bodyPr>
            <a:normAutofit/>
          </a:bodyPr>
          <a:lstStyle/>
          <a:p>
            <a:pPr marL="0" indent="0">
              <a:buNone/>
            </a:pPr>
            <a:r>
              <a:rPr lang="en-US" b="1" dirty="0" smtClean="0"/>
              <a:t>	</a:t>
            </a:r>
            <a:r>
              <a:rPr lang="en-US" b="1" i="1" dirty="0" err="1" smtClean="0">
                <a:solidFill>
                  <a:srgbClr val="FF0000"/>
                </a:solidFill>
              </a:rPr>
              <a:t>Một</a:t>
            </a:r>
            <a:r>
              <a:rPr lang="en-US" b="1" i="1" dirty="0" smtClean="0">
                <a:solidFill>
                  <a:srgbClr val="FF0000"/>
                </a:solidFill>
              </a:rPr>
              <a:t> </a:t>
            </a:r>
            <a:r>
              <a:rPr lang="en-US" b="1" i="1" dirty="0">
                <a:solidFill>
                  <a:srgbClr val="FF0000"/>
                </a:solidFill>
              </a:rPr>
              <a:t>là:</a:t>
            </a:r>
            <a:r>
              <a:rPr lang="en-US" dirty="0"/>
              <a:t> </a:t>
            </a:r>
            <a:r>
              <a:rPr lang="en-US" dirty="0" err="1" smtClean="0"/>
              <a:t>Về</a:t>
            </a:r>
            <a:r>
              <a:rPr lang="en-US" dirty="0" smtClean="0"/>
              <a:t> </a:t>
            </a:r>
            <a:r>
              <a:rPr lang="en-US" dirty="0" err="1"/>
              <a:t>xây</a:t>
            </a:r>
            <a:r>
              <a:rPr lang="en-US" dirty="0"/>
              <a:t> </a:t>
            </a:r>
            <a:r>
              <a:rPr lang="en-US" dirty="0" err="1"/>
              <a:t>dựng</a:t>
            </a:r>
            <a:r>
              <a:rPr lang="en-US" dirty="0"/>
              <a:t> </a:t>
            </a:r>
            <a:r>
              <a:rPr lang="en-US" dirty="0" err="1"/>
              <a:t>nguồn</a:t>
            </a:r>
            <a:r>
              <a:rPr lang="en-US" dirty="0"/>
              <a:t> </a:t>
            </a:r>
            <a:r>
              <a:rPr lang="en-US" dirty="0" err="1"/>
              <a:t>tài</a:t>
            </a:r>
            <a:r>
              <a:rPr lang="en-US" dirty="0"/>
              <a:t> </a:t>
            </a:r>
            <a:r>
              <a:rPr lang="en-US" dirty="0" err="1"/>
              <a:t>nguyên</a:t>
            </a:r>
            <a:r>
              <a:rPr lang="en-US" dirty="0"/>
              <a:t> </a:t>
            </a:r>
            <a:r>
              <a:rPr lang="en-US" dirty="0" err="1"/>
              <a:t>bài</a:t>
            </a:r>
            <a:r>
              <a:rPr lang="en-US" dirty="0"/>
              <a:t> </a:t>
            </a:r>
            <a:r>
              <a:rPr lang="en-US" dirty="0" err="1"/>
              <a:t>giảng</a:t>
            </a:r>
            <a:r>
              <a:rPr lang="en-US" dirty="0"/>
              <a:t>: </a:t>
            </a:r>
            <a:r>
              <a:rPr lang="en-US" dirty="0" err="1" smtClean="0"/>
              <a:t>Chế</a:t>
            </a:r>
            <a:r>
              <a:rPr lang="en-US" dirty="0" smtClean="0"/>
              <a:t> </a:t>
            </a:r>
            <a:r>
              <a:rPr lang="en-US" dirty="0" err="1" smtClean="0"/>
              <a:t>đô</a:t>
            </a:r>
            <a:r>
              <a:rPr lang="en-US" dirty="0" smtClean="0"/>
              <a:t>̣ </a:t>
            </a:r>
            <a:r>
              <a:rPr lang="en-US" dirty="0" err="1" smtClean="0"/>
              <a:t>hỗ</a:t>
            </a:r>
            <a:r>
              <a:rPr lang="en-US" dirty="0" smtClean="0"/>
              <a:t> </a:t>
            </a:r>
            <a:r>
              <a:rPr lang="en-US" dirty="0" err="1"/>
              <a:t>trơ</a:t>
            </a:r>
            <a:r>
              <a:rPr lang="en-US" dirty="0"/>
              <a:t>̣ </a:t>
            </a:r>
            <a:r>
              <a:rPr lang="en-US" dirty="0" err="1"/>
              <a:t>chưa</a:t>
            </a:r>
            <a:r>
              <a:rPr lang="en-US" dirty="0"/>
              <a:t> </a:t>
            </a:r>
            <a:r>
              <a:rPr lang="en-US" dirty="0" err="1"/>
              <a:t>phu</a:t>
            </a:r>
            <a:r>
              <a:rPr lang="en-US" dirty="0"/>
              <a:t>̀ </a:t>
            </a:r>
            <a:r>
              <a:rPr lang="en-US" dirty="0" err="1"/>
              <a:t>hợp</a:t>
            </a:r>
            <a:r>
              <a:rPr lang="en-US" dirty="0"/>
              <a:t> </a:t>
            </a:r>
            <a:r>
              <a:rPr lang="en-US" dirty="0" err="1"/>
              <a:t>với</a:t>
            </a:r>
            <a:r>
              <a:rPr lang="en-US" dirty="0"/>
              <a:t> </a:t>
            </a:r>
            <a:r>
              <a:rPr lang="en-US" dirty="0" err="1"/>
              <a:t>công</a:t>
            </a:r>
            <a:r>
              <a:rPr lang="en-US" dirty="0"/>
              <a:t> </a:t>
            </a:r>
            <a:r>
              <a:rPr lang="en-US" dirty="0" err="1"/>
              <a:t>sức</a:t>
            </a:r>
            <a:r>
              <a:rPr lang="en-US" dirty="0"/>
              <a:t> </a:t>
            </a:r>
            <a:r>
              <a:rPr lang="en-US" dirty="0" err="1"/>
              <a:t>bo</a:t>
            </a:r>
            <a:r>
              <a:rPr lang="en-US" dirty="0"/>
              <a:t>̉ </a:t>
            </a:r>
            <a:r>
              <a:rPr lang="en-US" dirty="0" err="1"/>
              <a:t>ra</a:t>
            </a:r>
            <a:r>
              <a:rPr lang="en-US" dirty="0"/>
              <a:t> </a:t>
            </a:r>
            <a:r>
              <a:rPr lang="en-US" dirty="0" err="1" smtClean="0"/>
              <a:t>để</a:t>
            </a:r>
            <a:r>
              <a:rPr lang="en-US" dirty="0" smtClean="0"/>
              <a:t> </a:t>
            </a:r>
            <a:r>
              <a:rPr lang="en-US" dirty="0" err="1"/>
              <a:t>soạn</a:t>
            </a:r>
            <a:r>
              <a:rPr lang="en-US" dirty="0"/>
              <a:t> </a:t>
            </a:r>
            <a:r>
              <a:rPr lang="en-US" dirty="0" err="1"/>
              <a:t>bài</a:t>
            </a:r>
            <a:r>
              <a:rPr lang="en-US" dirty="0"/>
              <a:t> </a:t>
            </a:r>
            <a:r>
              <a:rPr lang="en-US" dirty="0" err="1"/>
              <a:t>giảng</a:t>
            </a:r>
            <a:r>
              <a:rPr lang="en-US" dirty="0"/>
              <a:t> E- Learning, vì </a:t>
            </a:r>
            <a:r>
              <a:rPr lang="en-US" dirty="0" err="1"/>
              <a:t>vậy</a:t>
            </a:r>
            <a:r>
              <a:rPr lang="en-US" dirty="0"/>
              <a:t> </a:t>
            </a:r>
            <a:r>
              <a:rPr lang="en-US" dirty="0" err="1"/>
              <a:t>chưa</a:t>
            </a:r>
            <a:r>
              <a:rPr lang="en-US" dirty="0"/>
              <a:t> </a:t>
            </a:r>
            <a:r>
              <a:rPr lang="en-US" dirty="0" err="1"/>
              <a:t>khuyến</a:t>
            </a:r>
            <a:r>
              <a:rPr lang="en-US" dirty="0"/>
              <a:t> </a:t>
            </a:r>
            <a:r>
              <a:rPr lang="en-US" dirty="0" err="1"/>
              <a:t>khích</a:t>
            </a:r>
            <a:r>
              <a:rPr lang="en-US" dirty="0"/>
              <a:t> </a:t>
            </a:r>
            <a:r>
              <a:rPr lang="en-US" dirty="0" err="1"/>
              <a:t>được</a:t>
            </a:r>
            <a:r>
              <a:rPr lang="en-US" dirty="0"/>
              <a:t> </a:t>
            </a:r>
            <a:r>
              <a:rPr lang="en-US" dirty="0" err="1"/>
              <a:t>giảng</a:t>
            </a:r>
            <a:r>
              <a:rPr lang="en-US" dirty="0"/>
              <a:t> </a:t>
            </a:r>
            <a:r>
              <a:rPr lang="en-US" dirty="0" err="1"/>
              <a:t>viên</a:t>
            </a:r>
            <a:r>
              <a:rPr lang="en-US" dirty="0"/>
              <a:t>. </a:t>
            </a:r>
            <a:r>
              <a:rPr lang="en-US" dirty="0" err="1"/>
              <a:t>Nhiều</a:t>
            </a:r>
            <a:r>
              <a:rPr lang="en-US" dirty="0"/>
              <a:t> </a:t>
            </a:r>
            <a:r>
              <a:rPr lang="en-US" dirty="0" err="1"/>
              <a:t>giảng</a:t>
            </a:r>
            <a:r>
              <a:rPr lang="en-US" dirty="0"/>
              <a:t> </a:t>
            </a:r>
            <a:r>
              <a:rPr lang="en-US" dirty="0" err="1"/>
              <a:t>viên</a:t>
            </a:r>
            <a:r>
              <a:rPr lang="en-US" dirty="0"/>
              <a:t> </a:t>
            </a:r>
            <a:r>
              <a:rPr lang="en-US" dirty="0" err="1" smtClean="0"/>
              <a:t>sư</a:t>
            </a:r>
            <a:r>
              <a:rPr lang="en-US" dirty="0" smtClean="0"/>
              <a:t>̉ </a:t>
            </a:r>
            <a:r>
              <a:rPr lang="en-US" dirty="0" err="1"/>
              <a:t>dụng</a:t>
            </a:r>
            <a:r>
              <a:rPr lang="en-US" dirty="0"/>
              <a:t> </a:t>
            </a:r>
            <a:r>
              <a:rPr lang="en-US" dirty="0" err="1"/>
              <a:t>phần</a:t>
            </a:r>
            <a:r>
              <a:rPr lang="en-US" dirty="0"/>
              <a:t> </a:t>
            </a:r>
            <a:r>
              <a:rPr lang="en-US" dirty="0" err="1"/>
              <a:t>công</a:t>
            </a:r>
            <a:r>
              <a:rPr lang="en-US" dirty="0"/>
              <a:t> </a:t>
            </a:r>
            <a:r>
              <a:rPr lang="en-US" dirty="0" err="1" smtClean="0"/>
              <a:t>nghê</a:t>
            </a:r>
            <a:r>
              <a:rPr lang="en-US" dirty="0" smtClean="0"/>
              <a:t>̣ </a:t>
            </a:r>
            <a:r>
              <a:rPr lang="en-US" dirty="0" err="1"/>
              <a:t>còn</a:t>
            </a:r>
            <a:r>
              <a:rPr lang="en-US" dirty="0"/>
              <a:t> </a:t>
            </a:r>
            <a:r>
              <a:rPr lang="en-US" dirty="0" err="1"/>
              <a:t>hạn</a:t>
            </a:r>
            <a:r>
              <a:rPr lang="en-US" dirty="0"/>
              <a:t> </a:t>
            </a:r>
            <a:r>
              <a:rPr lang="en-US" dirty="0" err="1" smtClean="0"/>
              <a:t>chế</a:t>
            </a:r>
            <a:r>
              <a:rPr lang="en-US" dirty="0" smtClean="0"/>
              <a:t>́ </a:t>
            </a:r>
            <a:r>
              <a:rPr lang="en-US" dirty="0" err="1"/>
              <a:t>nên</a:t>
            </a:r>
            <a:r>
              <a:rPr lang="en-US" dirty="0"/>
              <a:t> </a:t>
            </a:r>
            <a:r>
              <a:rPr lang="en-US" dirty="0" err="1"/>
              <a:t>chưa</a:t>
            </a:r>
            <a:r>
              <a:rPr lang="en-US" dirty="0"/>
              <a:t> </a:t>
            </a:r>
            <a:r>
              <a:rPr lang="en-US" dirty="0" err="1"/>
              <a:t>phát</a:t>
            </a:r>
            <a:r>
              <a:rPr lang="en-US" dirty="0"/>
              <a:t> </a:t>
            </a:r>
            <a:r>
              <a:rPr lang="en-US" dirty="0" err="1"/>
              <a:t>huy</a:t>
            </a:r>
            <a:r>
              <a:rPr lang="en-US" dirty="0"/>
              <a:t> </a:t>
            </a:r>
            <a:r>
              <a:rPr lang="en-US" dirty="0" err="1"/>
              <a:t>được</a:t>
            </a:r>
            <a:r>
              <a:rPr lang="en-US" dirty="0"/>
              <a:t> </a:t>
            </a:r>
            <a:r>
              <a:rPr lang="en-US" dirty="0" err="1"/>
              <a:t>đội</a:t>
            </a:r>
            <a:r>
              <a:rPr lang="en-US" dirty="0"/>
              <a:t> </a:t>
            </a:r>
            <a:r>
              <a:rPr lang="en-US" dirty="0" err="1"/>
              <a:t>ngu</a:t>
            </a:r>
            <a:r>
              <a:rPr lang="en-US" dirty="0"/>
              <a:t>̃ </a:t>
            </a:r>
            <a:r>
              <a:rPr lang="en-US" dirty="0" err="1"/>
              <a:t>này</a:t>
            </a:r>
            <a:r>
              <a:rPr lang="en-US" dirty="0"/>
              <a:t>.</a:t>
            </a:r>
          </a:p>
          <a:p>
            <a:endParaRPr lang="en-US" dirty="0"/>
          </a:p>
        </p:txBody>
      </p:sp>
    </p:spTree>
    <p:extLst>
      <p:ext uri="{BB962C8B-B14F-4D97-AF65-F5344CB8AC3E}">
        <p14:creationId xmlns:p14="http://schemas.microsoft.com/office/powerpoint/2010/main" val="69925555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027237"/>
            <a:ext cx="8229600" cy="4525963"/>
          </a:xfrm>
        </p:spPr>
        <p:txBody>
          <a:bodyPr>
            <a:normAutofit/>
          </a:bodyPr>
          <a:lstStyle/>
          <a:p>
            <a:pPr marL="0" indent="0">
              <a:buNone/>
            </a:pPr>
            <a:r>
              <a:rPr lang="en-US" b="1" dirty="0" smtClean="0"/>
              <a:t>	</a:t>
            </a:r>
            <a:r>
              <a:rPr lang="en-US" b="1" i="1" dirty="0" err="1" smtClean="0">
                <a:solidFill>
                  <a:srgbClr val="FF0000"/>
                </a:solidFill>
              </a:rPr>
              <a:t>Hai</a:t>
            </a:r>
            <a:r>
              <a:rPr lang="en-US" b="1" i="1" dirty="0" smtClean="0">
                <a:solidFill>
                  <a:srgbClr val="FF0000"/>
                </a:solidFill>
              </a:rPr>
              <a:t> </a:t>
            </a:r>
            <a:r>
              <a:rPr lang="en-US" b="1" i="1" dirty="0">
                <a:solidFill>
                  <a:srgbClr val="FF0000"/>
                </a:solidFill>
              </a:rPr>
              <a:t>là:</a:t>
            </a:r>
            <a:r>
              <a:rPr lang="en-US" dirty="0"/>
              <a:t> </a:t>
            </a:r>
            <a:r>
              <a:rPr lang="en-US" dirty="0" err="1" smtClean="0"/>
              <a:t>Về</a:t>
            </a:r>
            <a:r>
              <a:rPr lang="en-US" dirty="0" smtClean="0"/>
              <a:t> </a:t>
            </a:r>
            <a:r>
              <a:rPr lang="en-US" dirty="0" err="1" smtClean="0"/>
              <a:t>phía</a:t>
            </a:r>
            <a:r>
              <a:rPr lang="en-US" dirty="0" smtClean="0"/>
              <a:t> </a:t>
            </a:r>
            <a:r>
              <a:rPr lang="en-US" dirty="0" err="1"/>
              <a:t>người</a:t>
            </a:r>
            <a:r>
              <a:rPr lang="en-US" dirty="0"/>
              <a:t> </a:t>
            </a:r>
            <a:r>
              <a:rPr lang="en-US" dirty="0" err="1"/>
              <a:t>học</a:t>
            </a:r>
            <a:r>
              <a:rPr lang="en-US" dirty="0"/>
              <a:t>: </a:t>
            </a:r>
            <a:r>
              <a:rPr lang="en-US" dirty="0" smtClean="0"/>
              <a:t>Do </a:t>
            </a:r>
            <a:r>
              <a:rPr lang="en-US" dirty="0" err="1" smtClean="0"/>
              <a:t>ảnh</a:t>
            </a:r>
            <a:r>
              <a:rPr lang="en-US" dirty="0" smtClean="0"/>
              <a:t> </a:t>
            </a:r>
            <a:r>
              <a:rPr lang="en-US" dirty="0" err="1"/>
              <a:t>hưởng</a:t>
            </a:r>
            <a:r>
              <a:rPr lang="en-US" dirty="0"/>
              <a:t> </a:t>
            </a:r>
            <a:r>
              <a:rPr lang="en-US" dirty="0" err="1"/>
              <a:t>của</a:t>
            </a:r>
            <a:r>
              <a:rPr lang="en-US" dirty="0"/>
              <a:t> </a:t>
            </a:r>
            <a:r>
              <a:rPr lang="en-US" dirty="0" err="1"/>
              <a:t>cách</a:t>
            </a:r>
            <a:r>
              <a:rPr lang="en-US" dirty="0"/>
              <a:t> </a:t>
            </a:r>
            <a:r>
              <a:rPr lang="en-US" dirty="0" err="1"/>
              <a:t>học</a:t>
            </a:r>
            <a:r>
              <a:rPr lang="en-US" dirty="0"/>
              <a:t> </a:t>
            </a:r>
            <a:r>
              <a:rPr lang="en-US" dirty="0" err="1"/>
              <a:t>thu</a:t>
            </a:r>
            <a:r>
              <a:rPr lang="en-US" dirty="0"/>
              <a:t>̣ </a:t>
            </a:r>
            <a:r>
              <a:rPr lang="en-US" dirty="0" err="1"/>
              <a:t>động</a:t>
            </a:r>
            <a:r>
              <a:rPr lang="en-US" dirty="0"/>
              <a:t> </a:t>
            </a:r>
            <a:r>
              <a:rPr lang="en-US" dirty="0" err="1"/>
              <a:t>truyền</a:t>
            </a:r>
            <a:r>
              <a:rPr lang="en-US" dirty="0"/>
              <a:t> </a:t>
            </a:r>
            <a:r>
              <a:rPr lang="en-US" dirty="0" err="1"/>
              <a:t>thống</a:t>
            </a:r>
            <a:r>
              <a:rPr lang="en-US" dirty="0"/>
              <a:t>, </a:t>
            </a:r>
            <a:r>
              <a:rPr lang="en-US" dirty="0" err="1"/>
              <a:t>tâm</a:t>
            </a:r>
            <a:r>
              <a:rPr lang="en-US" dirty="0"/>
              <a:t> lí </a:t>
            </a:r>
            <a:r>
              <a:rPr lang="en-US" dirty="0" err="1"/>
              <a:t>học</a:t>
            </a:r>
            <a:r>
              <a:rPr lang="en-US" dirty="0"/>
              <a:t> </a:t>
            </a:r>
            <a:r>
              <a:rPr lang="en-US" dirty="0" err="1"/>
              <a:t>phải</a:t>
            </a:r>
            <a:r>
              <a:rPr lang="en-US" dirty="0"/>
              <a:t> có </a:t>
            </a:r>
            <a:r>
              <a:rPr lang="en-US" dirty="0" err="1"/>
              <a:t>thầy</a:t>
            </a:r>
            <a:r>
              <a:rPr lang="en-US" dirty="0"/>
              <a:t>, </a:t>
            </a:r>
            <a:r>
              <a:rPr lang="en-US" dirty="0" err="1"/>
              <a:t>nội</a:t>
            </a:r>
            <a:r>
              <a:rPr lang="en-US" dirty="0"/>
              <a:t> dung </a:t>
            </a:r>
            <a:r>
              <a:rPr lang="en-US" dirty="0" err="1"/>
              <a:t>quá</a:t>
            </a:r>
            <a:r>
              <a:rPr lang="en-US" dirty="0"/>
              <a:t> </a:t>
            </a:r>
            <a:r>
              <a:rPr lang="en-US" dirty="0" err="1"/>
              <a:t>tải</a:t>
            </a:r>
            <a:r>
              <a:rPr lang="en-US" dirty="0"/>
              <a:t> </a:t>
            </a:r>
            <a:r>
              <a:rPr lang="en-US" dirty="0" err="1"/>
              <a:t>tại</a:t>
            </a:r>
            <a:r>
              <a:rPr lang="en-US" dirty="0"/>
              <a:t> </a:t>
            </a:r>
            <a:r>
              <a:rPr lang="en-US" dirty="0" err="1"/>
              <a:t>trường</a:t>
            </a:r>
            <a:r>
              <a:rPr lang="en-US" dirty="0"/>
              <a:t>… </a:t>
            </a:r>
            <a:r>
              <a:rPr lang="en-US" dirty="0" err="1"/>
              <a:t>dẫn</a:t>
            </a:r>
            <a:r>
              <a:rPr lang="en-US" dirty="0"/>
              <a:t> </a:t>
            </a:r>
            <a:r>
              <a:rPr lang="en-US" dirty="0" err="1"/>
              <a:t>đến</a:t>
            </a:r>
            <a:r>
              <a:rPr lang="en-US" dirty="0"/>
              <a:t> </a:t>
            </a:r>
            <a:r>
              <a:rPr lang="en-US" dirty="0" err="1"/>
              <a:t>việc</a:t>
            </a:r>
            <a:r>
              <a:rPr lang="en-US" dirty="0"/>
              <a:t> </a:t>
            </a:r>
            <a:r>
              <a:rPr lang="en-US" dirty="0" err="1"/>
              <a:t>tham</a:t>
            </a:r>
            <a:r>
              <a:rPr lang="en-US" dirty="0"/>
              <a:t> </a:t>
            </a:r>
            <a:r>
              <a:rPr lang="en-US" dirty="0" err="1"/>
              <a:t>gia</a:t>
            </a:r>
            <a:r>
              <a:rPr lang="en-US" dirty="0"/>
              <a:t> </a:t>
            </a:r>
            <a:r>
              <a:rPr lang="en-US" dirty="0" err="1"/>
              <a:t>học</a:t>
            </a:r>
            <a:r>
              <a:rPr lang="en-US" dirty="0"/>
              <a:t> E-Learning </a:t>
            </a:r>
            <a:r>
              <a:rPr lang="en-US" dirty="0" err="1"/>
              <a:t>chưa</a:t>
            </a:r>
            <a:r>
              <a:rPr lang="en-US" dirty="0"/>
              <a:t> </a:t>
            </a:r>
            <a:r>
              <a:rPr lang="en-US" dirty="0" err="1"/>
              <a:t>trơ</a:t>
            </a:r>
            <a:r>
              <a:rPr lang="en-US" dirty="0"/>
              <a:t>̉ </a:t>
            </a:r>
            <a:r>
              <a:rPr lang="en-US" dirty="0" err="1"/>
              <a:t>thành</a:t>
            </a:r>
            <a:r>
              <a:rPr lang="en-US" dirty="0"/>
              <a:t> </a:t>
            </a:r>
            <a:r>
              <a:rPr lang="en-US" dirty="0" err="1"/>
              <a:t>động</a:t>
            </a:r>
            <a:r>
              <a:rPr lang="en-US" dirty="0"/>
              <a:t> </a:t>
            </a:r>
            <a:r>
              <a:rPr lang="en-US" dirty="0" err="1"/>
              <a:t>lực</a:t>
            </a:r>
            <a:r>
              <a:rPr lang="en-US" dirty="0"/>
              <a:t> </a:t>
            </a:r>
            <a:r>
              <a:rPr lang="en-US" dirty="0" err="1"/>
              <a:t>học</a:t>
            </a:r>
            <a:r>
              <a:rPr lang="en-US" dirty="0"/>
              <a:t> </a:t>
            </a:r>
            <a:r>
              <a:rPr lang="en-US" dirty="0" err="1"/>
              <a:t>tập</a:t>
            </a:r>
            <a:r>
              <a:rPr lang="en-US" dirty="0"/>
              <a:t>. </a:t>
            </a:r>
            <a:r>
              <a:rPr lang="en-US" dirty="0" err="1"/>
              <a:t>Nhiều</a:t>
            </a:r>
            <a:r>
              <a:rPr lang="en-US" dirty="0"/>
              <a:t> </a:t>
            </a:r>
            <a:r>
              <a:rPr lang="en-US" dirty="0" err="1"/>
              <a:t>sinh</a:t>
            </a:r>
            <a:r>
              <a:rPr lang="en-US" dirty="0"/>
              <a:t> </a:t>
            </a:r>
            <a:r>
              <a:rPr lang="en-US" dirty="0" err="1"/>
              <a:t>viên</a:t>
            </a:r>
            <a:r>
              <a:rPr lang="en-US" dirty="0"/>
              <a:t> </a:t>
            </a:r>
            <a:r>
              <a:rPr lang="en-US" dirty="0" err="1"/>
              <a:t>nghèo</a:t>
            </a:r>
            <a:r>
              <a:rPr lang="en-US" dirty="0"/>
              <a:t>, </a:t>
            </a:r>
            <a:r>
              <a:rPr lang="en-US" dirty="0" err="1"/>
              <a:t>chưa</a:t>
            </a:r>
            <a:r>
              <a:rPr lang="en-US" dirty="0"/>
              <a:t> </a:t>
            </a:r>
            <a:r>
              <a:rPr lang="en-US" dirty="0" err="1"/>
              <a:t>thê</a:t>
            </a:r>
            <a:r>
              <a:rPr lang="en-US" dirty="0"/>
              <a:t>̉ </a:t>
            </a:r>
            <a:r>
              <a:rPr lang="en-US" dirty="0" err="1"/>
              <a:t>trang</a:t>
            </a:r>
            <a:r>
              <a:rPr lang="en-US" dirty="0"/>
              <a:t> bị </a:t>
            </a:r>
            <a:r>
              <a:rPr lang="en-US" dirty="0" err="1"/>
              <a:t>máy</a:t>
            </a:r>
            <a:r>
              <a:rPr lang="en-US" dirty="0"/>
              <a:t> vi </a:t>
            </a:r>
            <a:r>
              <a:rPr lang="en-US" dirty="0" err="1"/>
              <a:t>tính</a:t>
            </a:r>
            <a:r>
              <a:rPr lang="en-US" dirty="0"/>
              <a:t> </a:t>
            </a:r>
            <a:r>
              <a:rPr lang="en-US" dirty="0" err="1"/>
              <a:t>kết</a:t>
            </a:r>
            <a:r>
              <a:rPr lang="en-US" dirty="0"/>
              <a:t> </a:t>
            </a:r>
            <a:r>
              <a:rPr lang="en-US" dirty="0" err="1"/>
              <a:t>nối</a:t>
            </a:r>
            <a:r>
              <a:rPr lang="en-US" dirty="0"/>
              <a:t> </a:t>
            </a:r>
            <a:r>
              <a:rPr lang="en-US" dirty="0" smtClean="0"/>
              <a:t>Internet.</a:t>
            </a:r>
            <a:endParaRPr lang="en-US" dirty="0"/>
          </a:p>
          <a:p>
            <a:endParaRPr lang="en-US" dirty="0"/>
          </a:p>
        </p:txBody>
      </p:sp>
      <p:sp>
        <p:nvSpPr>
          <p:cNvPr id="4" name="Title 1"/>
          <p:cNvSpPr>
            <a:spLocks noGrp="1"/>
          </p:cNvSpPr>
          <p:nvPr>
            <p:ph type="title"/>
          </p:nvPr>
        </p:nvSpPr>
        <p:spPr>
          <a:xfrm>
            <a:off x="457200" y="274638"/>
            <a:ext cx="8229600" cy="1143000"/>
          </a:xfrm>
        </p:spPr>
        <p:txBody>
          <a:bodyPr>
            <a:noAutofit/>
          </a:bodyPr>
          <a:lstStyle/>
          <a:p>
            <a:r>
              <a:rPr lang="en-US" sz="3600" b="1" dirty="0" smtClean="0">
                <a:solidFill>
                  <a:srgbClr val="FF0000"/>
                </a:solidFill>
              </a:rPr>
              <a:t>1. </a:t>
            </a:r>
            <a:r>
              <a:rPr lang="en-US" sz="3600" b="1" dirty="0" err="1" smtClean="0">
                <a:solidFill>
                  <a:srgbClr val="FF0000"/>
                </a:solidFill>
              </a:rPr>
              <a:t>Khó</a:t>
            </a:r>
            <a:r>
              <a:rPr lang="en-US" sz="3600" b="1" dirty="0" smtClean="0">
                <a:solidFill>
                  <a:srgbClr val="FF0000"/>
                </a:solidFill>
              </a:rPr>
              <a:t> </a:t>
            </a:r>
            <a:r>
              <a:rPr lang="en-US" sz="3600" b="1" dirty="0" err="1" smtClean="0">
                <a:solidFill>
                  <a:srgbClr val="FF0000"/>
                </a:solidFill>
              </a:rPr>
              <a:t>khăn</a:t>
            </a:r>
            <a:r>
              <a:rPr lang="en-US" sz="3600" b="1" dirty="0" smtClean="0">
                <a:solidFill>
                  <a:srgbClr val="FF0000"/>
                </a:solidFill>
              </a:rPr>
              <a:t> </a:t>
            </a:r>
            <a:r>
              <a:rPr lang="en-US" sz="3600" b="1" dirty="0" err="1" smtClean="0">
                <a:solidFill>
                  <a:srgbClr val="FF0000"/>
                </a:solidFill>
              </a:rPr>
              <a:t>khi</a:t>
            </a:r>
            <a:r>
              <a:rPr lang="en-US" sz="3600" b="1" dirty="0" smtClean="0">
                <a:solidFill>
                  <a:srgbClr val="FF0000"/>
                </a:solidFill>
              </a:rPr>
              <a:t> </a:t>
            </a:r>
            <a:r>
              <a:rPr lang="en-US" sz="3600" b="1" dirty="0" err="1" smtClean="0">
                <a:solidFill>
                  <a:srgbClr val="FF0000"/>
                </a:solidFill>
              </a:rPr>
              <a:t>triển</a:t>
            </a:r>
            <a:r>
              <a:rPr lang="en-US" sz="3600" b="1" dirty="0" smtClean="0">
                <a:solidFill>
                  <a:srgbClr val="FF0000"/>
                </a:solidFill>
              </a:rPr>
              <a:t> </a:t>
            </a:r>
            <a:r>
              <a:rPr lang="en-US" sz="3600" b="1" dirty="0" err="1" smtClean="0">
                <a:solidFill>
                  <a:srgbClr val="FF0000"/>
                </a:solidFill>
              </a:rPr>
              <a:t>khai</a:t>
            </a:r>
            <a:r>
              <a:rPr lang="en-US" sz="3600" b="1" dirty="0" smtClean="0">
                <a:solidFill>
                  <a:srgbClr val="FF0000"/>
                </a:solidFill>
              </a:rPr>
              <a:t> </a:t>
            </a:r>
            <a:r>
              <a:rPr lang="en-US" sz="3600" b="1" dirty="0" err="1" smtClean="0">
                <a:solidFill>
                  <a:srgbClr val="FF0000"/>
                </a:solidFill>
              </a:rPr>
              <a:t>học</a:t>
            </a:r>
            <a:r>
              <a:rPr lang="en-US" sz="3600" b="1" dirty="0" smtClean="0">
                <a:solidFill>
                  <a:srgbClr val="FF0000"/>
                </a:solidFill>
              </a:rPr>
              <a:t> </a:t>
            </a:r>
            <a:r>
              <a:rPr lang="en-US" sz="3600" b="1" dirty="0" err="1" smtClean="0">
                <a:solidFill>
                  <a:srgbClr val="FF0000"/>
                </a:solidFill>
              </a:rPr>
              <a:t>trực</a:t>
            </a:r>
            <a:r>
              <a:rPr lang="en-US" sz="3600" b="1" dirty="0" smtClean="0">
                <a:solidFill>
                  <a:srgbClr val="FF0000"/>
                </a:solidFill>
              </a:rPr>
              <a:t> </a:t>
            </a:r>
            <a:r>
              <a:rPr lang="en-US" sz="3600" b="1" dirty="0" err="1" smtClean="0">
                <a:solidFill>
                  <a:srgbClr val="FF0000"/>
                </a:solidFill>
              </a:rPr>
              <a:t>tuyến</a:t>
            </a:r>
            <a:r>
              <a:rPr lang="en-US" sz="3600" b="1" dirty="0" smtClean="0">
                <a:solidFill>
                  <a:srgbClr val="FF0000"/>
                </a:solidFill>
              </a:rPr>
              <a:t> </a:t>
            </a:r>
            <a:r>
              <a:rPr lang="en-US" sz="3600" b="1" dirty="0" err="1" smtClean="0">
                <a:solidFill>
                  <a:srgbClr val="FF0000"/>
                </a:solidFill>
              </a:rPr>
              <a:t>tại</a:t>
            </a:r>
            <a:r>
              <a:rPr lang="en-US" sz="3600" b="1" dirty="0" smtClean="0">
                <a:solidFill>
                  <a:srgbClr val="FF0000"/>
                </a:solidFill>
              </a:rPr>
              <a:t> </a:t>
            </a:r>
            <a:r>
              <a:rPr lang="en-US" sz="3600" b="1" dirty="0" err="1" smtClean="0">
                <a:solidFill>
                  <a:srgbClr val="FF0000"/>
                </a:solidFill>
              </a:rPr>
              <a:t>trường</a:t>
            </a:r>
            <a:endParaRPr lang="en-US" sz="3600" b="1" dirty="0">
              <a:solidFill>
                <a:srgbClr val="FF0000"/>
              </a:solidFill>
            </a:endParaRPr>
          </a:p>
        </p:txBody>
      </p:sp>
    </p:spTree>
    <p:extLst>
      <p:ext uri="{BB962C8B-B14F-4D97-AF65-F5344CB8AC3E}">
        <p14:creationId xmlns:p14="http://schemas.microsoft.com/office/powerpoint/2010/main" val="69925555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55837"/>
            <a:ext cx="8229600" cy="2620963"/>
          </a:xfrm>
        </p:spPr>
        <p:txBody>
          <a:bodyPr>
            <a:normAutofit/>
          </a:bodyPr>
          <a:lstStyle/>
          <a:p>
            <a:pPr marL="0" indent="0">
              <a:buNone/>
            </a:pPr>
            <a:r>
              <a:rPr lang="en-US" b="1" i="1" dirty="0" smtClean="0">
                <a:solidFill>
                  <a:srgbClr val="FF0000"/>
                </a:solidFill>
              </a:rPr>
              <a:t>	Ba </a:t>
            </a:r>
            <a:r>
              <a:rPr lang="en-US" b="1" i="1" dirty="0">
                <a:solidFill>
                  <a:srgbClr val="FF0000"/>
                </a:solidFill>
              </a:rPr>
              <a:t>là:</a:t>
            </a:r>
            <a:r>
              <a:rPr lang="en-US" dirty="0"/>
              <a:t> </a:t>
            </a:r>
            <a:r>
              <a:rPr lang="en-US" dirty="0" err="1" smtClean="0"/>
              <a:t>Về</a:t>
            </a:r>
            <a:r>
              <a:rPr lang="en-US" dirty="0" smtClean="0"/>
              <a:t> </a:t>
            </a:r>
            <a:r>
              <a:rPr lang="en-US" dirty="0" err="1"/>
              <a:t>cơ</a:t>
            </a:r>
            <a:r>
              <a:rPr lang="en-US" dirty="0"/>
              <a:t> </a:t>
            </a:r>
            <a:r>
              <a:rPr lang="en-US" dirty="0" err="1"/>
              <a:t>sơ</a:t>
            </a:r>
            <a:r>
              <a:rPr lang="en-US" dirty="0"/>
              <a:t>̉ </a:t>
            </a:r>
            <a:r>
              <a:rPr lang="en-US" dirty="0" err="1"/>
              <a:t>vật</a:t>
            </a:r>
            <a:r>
              <a:rPr lang="en-US" dirty="0"/>
              <a:t> </a:t>
            </a:r>
            <a:r>
              <a:rPr lang="en-US" dirty="0" err="1"/>
              <a:t>chất</a:t>
            </a:r>
            <a:r>
              <a:rPr lang="en-US" dirty="0"/>
              <a:t>: </a:t>
            </a:r>
            <a:r>
              <a:rPr lang="en-US" dirty="0" err="1" smtClean="0"/>
              <a:t>Hiện</a:t>
            </a:r>
            <a:r>
              <a:rPr lang="en-US" dirty="0" smtClean="0"/>
              <a:t> </a:t>
            </a:r>
            <a:r>
              <a:rPr lang="en-US" dirty="0" err="1" smtClean="0"/>
              <a:t>tại</a:t>
            </a:r>
            <a:r>
              <a:rPr lang="en-US" dirty="0" smtClean="0"/>
              <a:t> </a:t>
            </a:r>
            <a:r>
              <a:rPr lang="en-US" dirty="0" err="1"/>
              <a:t>đường</a:t>
            </a:r>
            <a:r>
              <a:rPr lang="en-US" dirty="0"/>
              <a:t> </a:t>
            </a:r>
            <a:r>
              <a:rPr lang="en-US" dirty="0" err="1"/>
              <a:t>truyền</a:t>
            </a:r>
            <a:r>
              <a:rPr lang="en-US" dirty="0"/>
              <a:t> cap </a:t>
            </a:r>
            <a:r>
              <a:rPr lang="en-US" dirty="0" err="1"/>
              <a:t>cũng</a:t>
            </a:r>
            <a:r>
              <a:rPr lang="en-US" dirty="0"/>
              <a:t> </a:t>
            </a:r>
            <a:r>
              <a:rPr lang="en-US" dirty="0" err="1"/>
              <a:t>như</a:t>
            </a:r>
            <a:r>
              <a:rPr lang="en-US" dirty="0"/>
              <a:t> </a:t>
            </a:r>
            <a:r>
              <a:rPr lang="en-US" dirty="0" err="1"/>
              <a:t>hệ</a:t>
            </a:r>
            <a:r>
              <a:rPr lang="en-US" dirty="0"/>
              <a:t> </a:t>
            </a:r>
            <a:r>
              <a:rPr lang="en-US" dirty="0" err="1"/>
              <a:t>thống</a:t>
            </a:r>
            <a:r>
              <a:rPr lang="en-US" dirty="0"/>
              <a:t> </a:t>
            </a:r>
            <a:r>
              <a:rPr lang="en-US" dirty="0" err="1"/>
              <a:t>wifi</a:t>
            </a:r>
            <a:r>
              <a:rPr lang="en-US" dirty="0"/>
              <a:t> </a:t>
            </a:r>
            <a:r>
              <a:rPr lang="en-US" dirty="0" err="1"/>
              <a:t>chưa</a:t>
            </a:r>
            <a:r>
              <a:rPr lang="en-US" dirty="0"/>
              <a:t> </a:t>
            </a:r>
            <a:r>
              <a:rPr lang="en-US" dirty="0" err="1"/>
              <a:t>phủ</a:t>
            </a:r>
            <a:r>
              <a:rPr lang="en-US" dirty="0"/>
              <a:t> </a:t>
            </a:r>
            <a:r>
              <a:rPr lang="en-US" dirty="0" err="1"/>
              <a:t>sóng</a:t>
            </a:r>
            <a:r>
              <a:rPr lang="en-US" dirty="0"/>
              <a:t> </a:t>
            </a:r>
            <a:r>
              <a:rPr lang="en-US" dirty="0" err="1"/>
              <a:t>trong</a:t>
            </a:r>
            <a:r>
              <a:rPr lang="en-US" dirty="0"/>
              <a:t> </a:t>
            </a:r>
            <a:r>
              <a:rPr lang="en-US" dirty="0" err="1"/>
              <a:t>các</a:t>
            </a:r>
            <a:r>
              <a:rPr lang="en-US" dirty="0"/>
              <a:t> </a:t>
            </a:r>
            <a:r>
              <a:rPr lang="en-US" dirty="0" err="1"/>
              <a:t>phòng</a:t>
            </a:r>
            <a:r>
              <a:rPr lang="en-US" dirty="0"/>
              <a:t> </a:t>
            </a:r>
            <a:r>
              <a:rPr lang="en-US" dirty="0" err="1"/>
              <a:t>học</a:t>
            </a:r>
            <a:r>
              <a:rPr lang="en-US" dirty="0"/>
              <a:t>. </a:t>
            </a:r>
            <a:r>
              <a:rPr lang="en-US" dirty="0" err="1"/>
              <a:t>Vì</a:t>
            </a:r>
            <a:r>
              <a:rPr lang="en-US" dirty="0"/>
              <a:t> </a:t>
            </a:r>
            <a:r>
              <a:rPr lang="en-US" dirty="0" err="1"/>
              <a:t>thế</a:t>
            </a:r>
            <a:r>
              <a:rPr lang="en-US" dirty="0"/>
              <a:t>, </a:t>
            </a:r>
            <a:r>
              <a:rPr lang="en-US" dirty="0" err="1"/>
              <a:t>hầu</a:t>
            </a:r>
            <a:r>
              <a:rPr lang="en-US" dirty="0"/>
              <a:t> </a:t>
            </a:r>
            <a:r>
              <a:rPr lang="en-US" dirty="0" err="1"/>
              <a:t>hết</a:t>
            </a:r>
            <a:r>
              <a:rPr lang="en-US" dirty="0"/>
              <a:t> </a:t>
            </a:r>
            <a:r>
              <a:rPr lang="en-US" dirty="0" err="1"/>
              <a:t>sinh</a:t>
            </a:r>
            <a:r>
              <a:rPr lang="en-US" dirty="0"/>
              <a:t> </a:t>
            </a:r>
            <a:r>
              <a:rPr lang="en-US" dirty="0" err="1"/>
              <a:t>viên</a:t>
            </a:r>
            <a:r>
              <a:rPr lang="en-US" dirty="0"/>
              <a:t> </a:t>
            </a:r>
            <a:r>
              <a:rPr lang="en-US" dirty="0" err="1"/>
              <a:t>cần</a:t>
            </a:r>
            <a:r>
              <a:rPr lang="en-US" dirty="0"/>
              <a:t> </a:t>
            </a:r>
            <a:r>
              <a:rPr lang="en-US" dirty="0" err="1"/>
              <a:t>vào</a:t>
            </a:r>
            <a:r>
              <a:rPr lang="en-US" dirty="0"/>
              <a:t> </a:t>
            </a:r>
            <a:r>
              <a:rPr lang="en-US" dirty="0" err="1"/>
              <a:t>mạng</a:t>
            </a:r>
            <a:r>
              <a:rPr lang="en-US" dirty="0"/>
              <a:t> </a:t>
            </a:r>
            <a:r>
              <a:rPr lang="en-US" dirty="0" err="1"/>
              <a:t>đều</a:t>
            </a:r>
            <a:r>
              <a:rPr lang="en-US" dirty="0"/>
              <a:t> </a:t>
            </a:r>
            <a:r>
              <a:rPr lang="en-US" dirty="0" err="1"/>
              <a:t>phải</a:t>
            </a:r>
            <a:r>
              <a:rPr lang="en-US" dirty="0"/>
              <a:t> </a:t>
            </a:r>
            <a:r>
              <a:rPr lang="en-US" dirty="0" err="1"/>
              <a:t>dùng</a:t>
            </a:r>
            <a:r>
              <a:rPr lang="en-US" dirty="0"/>
              <a:t> 3G </a:t>
            </a:r>
            <a:r>
              <a:rPr lang="en-US" dirty="0" err="1"/>
              <a:t>và</a:t>
            </a:r>
            <a:r>
              <a:rPr lang="en-US" dirty="0"/>
              <a:t> </a:t>
            </a:r>
            <a:r>
              <a:rPr lang="en-US" dirty="0" err="1"/>
              <a:t>tốn</a:t>
            </a:r>
            <a:r>
              <a:rPr lang="en-US" dirty="0"/>
              <a:t> </a:t>
            </a:r>
            <a:r>
              <a:rPr lang="en-US" dirty="0" err="1"/>
              <a:t>phí</a:t>
            </a:r>
            <a:r>
              <a:rPr lang="en-US" dirty="0"/>
              <a:t> </a:t>
            </a:r>
            <a:r>
              <a:rPr lang="en-US" dirty="0" err="1"/>
              <a:t>khá</a:t>
            </a:r>
            <a:r>
              <a:rPr lang="en-US" dirty="0"/>
              <a:t> </a:t>
            </a:r>
            <a:r>
              <a:rPr lang="en-US" dirty="0" err="1"/>
              <a:t>cao</a:t>
            </a:r>
            <a:r>
              <a:rPr lang="en-US" dirty="0"/>
              <a:t>.</a:t>
            </a:r>
          </a:p>
          <a:p>
            <a:endParaRPr lang="en-US" dirty="0"/>
          </a:p>
        </p:txBody>
      </p:sp>
      <p:sp>
        <p:nvSpPr>
          <p:cNvPr id="4" name="Title 1"/>
          <p:cNvSpPr>
            <a:spLocks noGrp="1"/>
          </p:cNvSpPr>
          <p:nvPr>
            <p:ph type="title"/>
          </p:nvPr>
        </p:nvSpPr>
        <p:spPr>
          <a:xfrm>
            <a:off x="457200" y="274638"/>
            <a:ext cx="8229600" cy="1143000"/>
          </a:xfrm>
        </p:spPr>
        <p:txBody>
          <a:bodyPr>
            <a:noAutofit/>
          </a:bodyPr>
          <a:lstStyle/>
          <a:p>
            <a:r>
              <a:rPr lang="en-US" sz="3600" b="1" dirty="0" smtClean="0">
                <a:solidFill>
                  <a:srgbClr val="FF0000"/>
                </a:solidFill>
              </a:rPr>
              <a:t>1. </a:t>
            </a:r>
            <a:r>
              <a:rPr lang="en-US" sz="3600" b="1" dirty="0" err="1" smtClean="0">
                <a:solidFill>
                  <a:srgbClr val="FF0000"/>
                </a:solidFill>
              </a:rPr>
              <a:t>Khó</a:t>
            </a:r>
            <a:r>
              <a:rPr lang="en-US" sz="3600" b="1" dirty="0" smtClean="0">
                <a:solidFill>
                  <a:srgbClr val="FF0000"/>
                </a:solidFill>
              </a:rPr>
              <a:t> </a:t>
            </a:r>
            <a:r>
              <a:rPr lang="en-US" sz="3600" b="1" dirty="0" err="1" smtClean="0">
                <a:solidFill>
                  <a:srgbClr val="FF0000"/>
                </a:solidFill>
              </a:rPr>
              <a:t>khăn</a:t>
            </a:r>
            <a:r>
              <a:rPr lang="en-US" sz="3600" b="1" dirty="0" smtClean="0">
                <a:solidFill>
                  <a:srgbClr val="FF0000"/>
                </a:solidFill>
              </a:rPr>
              <a:t> </a:t>
            </a:r>
            <a:r>
              <a:rPr lang="en-US" sz="3600" b="1" dirty="0" err="1" smtClean="0">
                <a:solidFill>
                  <a:srgbClr val="FF0000"/>
                </a:solidFill>
              </a:rPr>
              <a:t>khi</a:t>
            </a:r>
            <a:r>
              <a:rPr lang="en-US" sz="3600" b="1" dirty="0" smtClean="0">
                <a:solidFill>
                  <a:srgbClr val="FF0000"/>
                </a:solidFill>
              </a:rPr>
              <a:t> </a:t>
            </a:r>
            <a:r>
              <a:rPr lang="en-US" sz="3600" b="1" dirty="0" err="1" smtClean="0">
                <a:solidFill>
                  <a:srgbClr val="FF0000"/>
                </a:solidFill>
              </a:rPr>
              <a:t>triển</a:t>
            </a:r>
            <a:r>
              <a:rPr lang="en-US" sz="3600" b="1" dirty="0" smtClean="0">
                <a:solidFill>
                  <a:srgbClr val="FF0000"/>
                </a:solidFill>
              </a:rPr>
              <a:t> </a:t>
            </a:r>
            <a:r>
              <a:rPr lang="en-US" sz="3600" b="1" dirty="0" err="1" smtClean="0">
                <a:solidFill>
                  <a:srgbClr val="FF0000"/>
                </a:solidFill>
              </a:rPr>
              <a:t>khai</a:t>
            </a:r>
            <a:r>
              <a:rPr lang="en-US" sz="3600" b="1" dirty="0" smtClean="0">
                <a:solidFill>
                  <a:srgbClr val="FF0000"/>
                </a:solidFill>
              </a:rPr>
              <a:t> </a:t>
            </a:r>
            <a:r>
              <a:rPr lang="en-US" sz="3600" b="1" dirty="0" err="1" smtClean="0">
                <a:solidFill>
                  <a:srgbClr val="FF0000"/>
                </a:solidFill>
              </a:rPr>
              <a:t>học</a:t>
            </a:r>
            <a:r>
              <a:rPr lang="en-US" sz="3600" b="1" dirty="0" smtClean="0">
                <a:solidFill>
                  <a:srgbClr val="FF0000"/>
                </a:solidFill>
              </a:rPr>
              <a:t> </a:t>
            </a:r>
            <a:r>
              <a:rPr lang="en-US" sz="3600" b="1" dirty="0" err="1" smtClean="0">
                <a:solidFill>
                  <a:srgbClr val="FF0000"/>
                </a:solidFill>
              </a:rPr>
              <a:t>trực</a:t>
            </a:r>
            <a:r>
              <a:rPr lang="en-US" sz="3600" b="1" dirty="0" smtClean="0">
                <a:solidFill>
                  <a:srgbClr val="FF0000"/>
                </a:solidFill>
              </a:rPr>
              <a:t> </a:t>
            </a:r>
            <a:r>
              <a:rPr lang="en-US" sz="3600" b="1" dirty="0" err="1" smtClean="0">
                <a:solidFill>
                  <a:srgbClr val="FF0000"/>
                </a:solidFill>
              </a:rPr>
              <a:t>tuyến</a:t>
            </a:r>
            <a:r>
              <a:rPr lang="en-US" sz="3600" b="1" dirty="0" smtClean="0">
                <a:solidFill>
                  <a:srgbClr val="FF0000"/>
                </a:solidFill>
              </a:rPr>
              <a:t> </a:t>
            </a:r>
            <a:r>
              <a:rPr lang="en-US" sz="3600" b="1" dirty="0" err="1" smtClean="0">
                <a:solidFill>
                  <a:srgbClr val="FF0000"/>
                </a:solidFill>
              </a:rPr>
              <a:t>tại</a:t>
            </a:r>
            <a:r>
              <a:rPr lang="en-US" sz="3600" b="1" dirty="0" smtClean="0">
                <a:solidFill>
                  <a:srgbClr val="FF0000"/>
                </a:solidFill>
              </a:rPr>
              <a:t> </a:t>
            </a:r>
            <a:r>
              <a:rPr lang="en-US" sz="3600" b="1" dirty="0" err="1" smtClean="0">
                <a:solidFill>
                  <a:srgbClr val="FF0000"/>
                </a:solidFill>
              </a:rPr>
              <a:t>trường</a:t>
            </a:r>
            <a:endParaRPr lang="en-US" sz="3600" b="1" dirty="0">
              <a:solidFill>
                <a:srgbClr val="FF0000"/>
              </a:solidFill>
            </a:endParaRPr>
          </a:p>
        </p:txBody>
      </p:sp>
    </p:spTree>
    <p:extLst>
      <p:ext uri="{BB962C8B-B14F-4D97-AF65-F5344CB8AC3E}">
        <p14:creationId xmlns:p14="http://schemas.microsoft.com/office/powerpoint/2010/main" val="699255552"/>
      </p:ext>
    </p:extLst>
  </p:cSld>
  <p:clrMapOvr>
    <a:masterClrMapping/>
  </p:clrMapOvr>
  <mc:AlternateContent xmlns:mc="http://schemas.openxmlformats.org/markup-compatibility/2006" xmlns:p14="http://schemas.microsoft.com/office/powerpoint/2010/main">
    <mc:Choice Requires="p14">
      <p:transition spd="slow" p14:dur="1300">
        <p14:pan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362200"/>
            <a:ext cx="8229600" cy="3763963"/>
          </a:xfrm>
        </p:spPr>
        <p:txBody>
          <a:bodyPr/>
          <a:lstStyle/>
          <a:p>
            <a:pPr marL="0" indent="0">
              <a:buNone/>
            </a:pPr>
            <a:r>
              <a:rPr lang="en-US" b="1" dirty="0" smtClean="0"/>
              <a:t>	</a:t>
            </a:r>
            <a:r>
              <a:rPr lang="en-US" b="1" i="1" dirty="0" err="1" smtClean="0">
                <a:solidFill>
                  <a:srgbClr val="FF0000"/>
                </a:solidFill>
              </a:rPr>
              <a:t>Bốn</a:t>
            </a:r>
            <a:r>
              <a:rPr lang="en-US" b="1" i="1" dirty="0" smtClean="0">
                <a:solidFill>
                  <a:srgbClr val="FF0000"/>
                </a:solidFill>
              </a:rPr>
              <a:t> </a:t>
            </a:r>
            <a:r>
              <a:rPr lang="en-US" b="1" i="1" dirty="0">
                <a:solidFill>
                  <a:srgbClr val="FF0000"/>
                </a:solidFill>
              </a:rPr>
              <a:t>là:</a:t>
            </a:r>
            <a:r>
              <a:rPr lang="en-US" dirty="0"/>
              <a:t> </a:t>
            </a:r>
            <a:r>
              <a:rPr lang="en-US" dirty="0" err="1"/>
              <a:t>Vê</a:t>
            </a:r>
            <a:r>
              <a:rPr lang="en-US" dirty="0"/>
              <a:t>̀ </a:t>
            </a:r>
            <a:r>
              <a:rPr lang="en-US" dirty="0" err="1"/>
              <a:t>nhân</a:t>
            </a:r>
            <a:r>
              <a:rPr lang="en-US" dirty="0"/>
              <a:t> </a:t>
            </a:r>
            <a:r>
              <a:rPr lang="en-US" dirty="0" err="1"/>
              <a:t>lực</a:t>
            </a:r>
            <a:r>
              <a:rPr lang="en-US" dirty="0"/>
              <a:t> </a:t>
            </a:r>
            <a:r>
              <a:rPr lang="en-US" dirty="0" err="1"/>
              <a:t>phục</a:t>
            </a:r>
            <a:r>
              <a:rPr lang="en-US" dirty="0"/>
              <a:t> vụ Website E – Learning: </a:t>
            </a:r>
            <a:r>
              <a:rPr lang="en-US" dirty="0" err="1"/>
              <a:t>Cần</a:t>
            </a:r>
            <a:r>
              <a:rPr lang="en-US" dirty="0"/>
              <a:t> có </a:t>
            </a:r>
            <a:r>
              <a:rPr lang="en-US" dirty="0" err="1"/>
              <a:t>cán</a:t>
            </a:r>
            <a:r>
              <a:rPr lang="en-US" dirty="0"/>
              <a:t> </a:t>
            </a:r>
            <a:r>
              <a:rPr lang="en-US" dirty="0" err="1"/>
              <a:t>bô</a:t>
            </a:r>
            <a:r>
              <a:rPr lang="en-US" dirty="0"/>
              <a:t>̣ </a:t>
            </a:r>
            <a:r>
              <a:rPr lang="en-US" dirty="0" err="1"/>
              <a:t>chuyên</a:t>
            </a:r>
            <a:r>
              <a:rPr lang="en-US" dirty="0"/>
              <a:t> </a:t>
            </a:r>
            <a:r>
              <a:rPr lang="en-US" dirty="0" err="1"/>
              <a:t>trách</a:t>
            </a:r>
            <a:r>
              <a:rPr lang="en-US" dirty="0"/>
              <a:t> </a:t>
            </a:r>
            <a:r>
              <a:rPr lang="en-US" dirty="0" err="1"/>
              <a:t>phục</a:t>
            </a:r>
            <a:r>
              <a:rPr lang="en-US" dirty="0"/>
              <a:t> vụ </a:t>
            </a:r>
            <a:r>
              <a:rPr lang="en-US" dirty="0" err="1"/>
              <a:t>sư</a:t>
            </a:r>
            <a:r>
              <a:rPr lang="en-US" dirty="0"/>
              <a:t>̣ </a:t>
            </a:r>
            <a:r>
              <a:rPr lang="en-US" dirty="0" err="1"/>
              <a:t>hoạt</a:t>
            </a:r>
            <a:r>
              <a:rPr lang="en-US" dirty="0"/>
              <a:t> </a:t>
            </a:r>
            <a:r>
              <a:rPr lang="en-US" dirty="0" err="1"/>
              <a:t>động</a:t>
            </a:r>
            <a:r>
              <a:rPr lang="en-US" dirty="0"/>
              <a:t> </a:t>
            </a:r>
            <a:r>
              <a:rPr lang="en-US" dirty="0" err="1"/>
              <a:t>của</a:t>
            </a:r>
            <a:r>
              <a:rPr lang="en-US" dirty="0"/>
              <a:t> </a:t>
            </a:r>
            <a:r>
              <a:rPr lang="en-US" dirty="0" err="1"/>
              <a:t>hê</a:t>
            </a:r>
            <a:r>
              <a:rPr lang="en-US" dirty="0"/>
              <a:t>̣ </a:t>
            </a:r>
            <a:r>
              <a:rPr lang="en-US" dirty="0" err="1"/>
              <a:t>thống</a:t>
            </a:r>
            <a:r>
              <a:rPr lang="en-US" dirty="0"/>
              <a:t> E-Learning. </a:t>
            </a:r>
            <a:r>
              <a:rPr lang="en-US" dirty="0" err="1"/>
              <a:t>Tuy</a:t>
            </a:r>
            <a:r>
              <a:rPr lang="en-US" dirty="0"/>
              <a:t> </a:t>
            </a:r>
            <a:r>
              <a:rPr lang="en-US" dirty="0" err="1"/>
              <a:t>nhiên</a:t>
            </a:r>
            <a:r>
              <a:rPr lang="en-US" dirty="0"/>
              <a:t>, </a:t>
            </a:r>
            <a:r>
              <a:rPr lang="en-US" dirty="0" err="1"/>
              <a:t>theo</a:t>
            </a:r>
            <a:r>
              <a:rPr lang="en-US" dirty="0"/>
              <a:t> </a:t>
            </a:r>
            <a:r>
              <a:rPr lang="en-US" dirty="0" err="1"/>
              <a:t>quy</a:t>
            </a:r>
            <a:r>
              <a:rPr lang="en-US" dirty="0"/>
              <a:t> </a:t>
            </a:r>
            <a:r>
              <a:rPr lang="en-US" dirty="0" err="1"/>
              <a:t>định</a:t>
            </a:r>
            <a:r>
              <a:rPr lang="en-US" dirty="0"/>
              <a:t> </a:t>
            </a:r>
            <a:r>
              <a:rPr lang="en-US" dirty="0" err="1"/>
              <a:t>hiện</a:t>
            </a:r>
            <a:r>
              <a:rPr lang="en-US" dirty="0"/>
              <a:t> </a:t>
            </a:r>
            <a:r>
              <a:rPr lang="en-US" dirty="0" err="1"/>
              <a:t>tại</a:t>
            </a:r>
            <a:r>
              <a:rPr lang="en-US" dirty="0"/>
              <a:t> </a:t>
            </a:r>
            <a:r>
              <a:rPr lang="en-US" dirty="0" err="1"/>
              <a:t>thì</a:t>
            </a:r>
            <a:r>
              <a:rPr lang="en-US" dirty="0"/>
              <a:t> </a:t>
            </a:r>
            <a:r>
              <a:rPr lang="en-US" dirty="0" err="1"/>
              <a:t>trường</a:t>
            </a:r>
            <a:r>
              <a:rPr lang="en-US" dirty="0"/>
              <a:t> </a:t>
            </a:r>
            <a:r>
              <a:rPr lang="en-US" dirty="0" err="1"/>
              <a:t>chưa</a:t>
            </a:r>
            <a:r>
              <a:rPr lang="en-US" dirty="0"/>
              <a:t> có </a:t>
            </a:r>
            <a:r>
              <a:rPr lang="en-US" dirty="0" err="1"/>
              <a:t>cơ</a:t>
            </a:r>
            <a:r>
              <a:rPr lang="en-US" dirty="0"/>
              <a:t> </a:t>
            </a:r>
            <a:r>
              <a:rPr lang="en-US" dirty="0" err="1" smtClean="0"/>
              <a:t>chế</a:t>
            </a:r>
            <a:r>
              <a:rPr lang="en-US" dirty="0" smtClean="0"/>
              <a:t> </a:t>
            </a:r>
            <a:r>
              <a:rPr lang="en-US" dirty="0" err="1"/>
              <a:t>hoạt</a:t>
            </a:r>
            <a:r>
              <a:rPr lang="en-US" dirty="0"/>
              <a:t> </a:t>
            </a:r>
            <a:r>
              <a:rPr lang="en-US" dirty="0" err="1"/>
              <a:t>động</a:t>
            </a:r>
            <a:r>
              <a:rPr lang="en-US" dirty="0"/>
              <a:t>.</a:t>
            </a:r>
          </a:p>
          <a:p>
            <a:endParaRPr lang="en-US" dirty="0"/>
          </a:p>
        </p:txBody>
      </p:sp>
      <p:sp>
        <p:nvSpPr>
          <p:cNvPr id="4" name="Title 1"/>
          <p:cNvSpPr>
            <a:spLocks noGrp="1"/>
          </p:cNvSpPr>
          <p:nvPr>
            <p:ph type="title"/>
          </p:nvPr>
        </p:nvSpPr>
        <p:spPr>
          <a:xfrm>
            <a:off x="457200" y="274638"/>
            <a:ext cx="8229600" cy="1143000"/>
          </a:xfrm>
        </p:spPr>
        <p:txBody>
          <a:bodyPr>
            <a:noAutofit/>
          </a:bodyPr>
          <a:lstStyle/>
          <a:p>
            <a:r>
              <a:rPr lang="en-US" sz="3600" b="1" dirty="0" smtClean="0">
                <a:solidFill>
                  <a:srgbClr val="FF0000"/>
                </a:solidFill>
              </a:rPr>
              <a:t>1. </a:t>
            </a:r>
            <a:r>
              <a:rPr lang="en-US" sz="3600" b="1" dirty="0" err="1" smtClean="0">
                <a:solidFill>
                  <a:srgbClr val="FF0000"/>
                </a:solidFill>
              </a:rPr>
              <a:t>Khó</a:t>
            </a:r>
            <a:r>
              <a:rPr lang="en-US" sz="3600" b="1" dirty="0" smtClean="0">
                <a:solidFill>
                  <a:srgbClr val="FF0000"/>
                </a:solidFill>
              </a:rPr>
              <a:t> </a:t>
            </a:r>
            <a:r>
              <a:rPr lang="en-US" sz="3600" b="1" dirty="0" err="1" smtClean="0">
                <a:solidFill>
                  <a:srgbClr val="FF0000"/>
                </a:solidFill>
              </a:rPr>
              <a:t>khăn</a:t>
            </a:r>
            <a:r>
              <a:rPr lang="en-US" sz="3600" b="1" dirty="0" smtClean="0">
                <a:solidFill>
                  <a:srgbClr val="FF0000"/>
                </a:solidFill>
              </a:rPr>
              <a:t> </a:t>
            </a:r>
            <a:r>
              <a:rPr lang="en-US" sz="3600" b="1" dirty="0" err="1" smtClean="0">
                <a:solidFill>
                  <a:srgbClr val="FF0000"/>
                </a:solidFill>
              </a:rPr>
              <a:t>khi</a:t>
            </a:r>
            <a:r>
              <a:rPr lang="en-US" sz="3600" b="1" dirty="0" smtClean="0">
                <a:solidFill>
                  <a:srgbClr val="FF0000"/>
                </a:solidFill>
              </a:rPr>
              <a:t> </a:t>
            </a:r>
            <a:r>
              <a:rPr lang="en-US" sz="3600" b="1" dirty="0" err="1" smtClean="0">
                <a:solidFill>
                  <a:srgbClr val="FF0000"/>
                </a:solidFill>
              </a:rPr>
              <a:t>triển</a:t>
            </a:r>
            <a:r>
              <a:rPr lang="en-US" sz="3600" b="1" dirty="0" smtClean="0">
                <a:solidFill>
                  <a:srgbClr val="FF0000"/>
                </a:solidFill>
              </a:rPr>
              <a:t> </a:t>
            </a:r>
            <a:r>
              <a:rPr lang="en-US" sz="3600" b="1" dirty="0" err="1" smtClean="0">
                <a:solidFill>
                  <a:srgbClr val="FF0000"/>
                </a:solidFill>
              </a:rPr>
              <a:t>khai</a:t>
            </a:r>
            <a:r>
              <a:rPr lang="en-US" sz="3600" b="1" dirty="0" smtClean="0">
                <a:solidFill>
                  <a:srgbClr val="FF0000"/>
                </a:solidFill>
              </a:rPr>
              <a:t> </a:t>
            </a:r>
            <a:r>
              <a:rPr lang="en-US" sz="3600" b="1" dirty="0" err="1" smtClean="0">
                <a:solidFill>
                  <a:srgbClr val="FF0000"/>
                </a:solidFill>
              </a:rPr>
              <a:t>học</a:t>
            </a:r>
            <a:r>
              <a:rPr lang="en-US" sz="3600" b="1" dirty="0" smtClean="0">
                <a:solidFill>
                  <a:srgbClr val="FF0000"/>
                </a:solidFill>
              </a:rPr>
              <a:t> </a:t>
            </a:r>
            <a:r>
              <a:rPr lang="en-US" sz="3600" b="1" dirty="0" err="1" smtClean="0">
                <a:solidFill>
                  <a:srgbClr val="FF0000"/>
                </a:solidFill>
              </a:rPr>
              <a:t>trực</a:t>
            </a:r>
            <a:r>
              <a:rPr lang="en-US" sz="3600" b="1" dirty="0" smtClean="0">
                <a:solidFill>
                  <a:srgbClr val="FF0000"/>
                </a:solidFill>
              </a:rPr>
              <a:t> </a:t>
            </a:r>
            <a:r>
              <a:rPr lang="en-US" sz="3600" b="1" dirty="0" err="1" smtClean="0">
                <a:solidFill>
                  <a:srgbClr val="FF0000"/>
                </a:solidFill>
              </a:rPr>
              <a:t>tuyến</a:t>
            </a:r>
            <a:r>
              <a:rPr lang="en-US" sz="3600" b="1" dirty="0" smtClean="0">
                <a:solidFill>
                  <a:srgbClr val="FF0000"/>
                </a:solidFill>
              </a:rPr>
              <a:t> </a:t>
            </a:r>
            <a:r>
              <a:rPr lang="en-US" sz="3600" b="1" dirty="0" err="1" smtClean="0">
                <a:solidFill>
                  <a:srgbClr val="FF0000"/>
                </a:solidFill>
              </a:rPr>
              <a:t>tại</a:t>
            </a:r>
            <a:r>
              <a:rPr lang="en-US" sz="3600" b="1" dirty="0" smtClean="0">
                <a:solidFill>
                  <a:srgbClr val="FF0000"/>
                </a:solidFill>
              </a:rPr>
              <a:t> </a:t>
            </a:r>
            <a:r>
              <a:rPr lang="en-US" sz="3600" b="1" dirty="0" err="1" smtClean="0">
                <a:solidFill>
                  <a:srgbClr val="FF0000"/>
                </a:solidFill>
              </a:rPr>
              <a:t>trường</a:t>
            </a:r>
            <a:endParaRPr lang="en-US" sz="3600" b="1" dirty="0">
              <a:solidFill>
                <a:srgbClr val="FF0000"/>
              </a:solidFill>
            </a:endParaRPr>
          </a:p>
        </p:txBody>
      </p:sp>
    </p:spTree>
    <p:extLst>
      <p:ext uri="{BB962C8B-B14F-4D97-AF65-F5344CB8AC3E}">
        <p14:creationId xmlns:p14="http://schemas.microsoft.com/office/powerpoint/2010/main" val="69925555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2518" y="533400"/>
            <a:ext cx="8478965" cy="1143000"/>
          </a:xfrm>
        </p:spPr>
        <p:txBody>
          <a:bodyPr>
            <a:noAutofit/>
          </a:bodyPr>
          <a:lstStyle/>
          <a:p>
            <a:r>
              <a:rPr lang="en-US" sz="3600" b="1" dirty="0">
                <a:solidFill>
                  <a:srgbClr val="FF0000"/>
                </a:solidFill>
              </a:rPr>
              <a:t>2. </a:t>
            </a:r>
            <a:r>
              <a:rPr lang="en-US" sz="3600" b="1" dirty="0" err="1">
                <a:solidFill>
                  <a:srgbClr val="FF0000"/>
                </a:solidFill>
              </a:rPr>
              <a:t>Giải</a:t>
            </a:r>
            <a:r>
              <a:rPr lang="en-US" sz="3600" b="1" dirty="0">
                <a:solidFill>
                  <a:srgbClr val="FF0000"/>
                </a:solidFill>
              </a:rPr>
              <a:t> </a:t>
            </a:r>
            <a:r>
              <a:rPr lang="en-US" sz="3600" b="1" dirty="0" err="1">
                <a:solidFill>
                  <a:srgbClr val="FF0000"/>
                </a:solidFill>
              </a:rPr>
              <a:t>pháp</a:t>
            </a:r>
            <a:r>
              <a:rPr lang="en-US" sz="3600" b="1" dirty="0">
                <a:solidFill>
                  <a:srgbClr val="FF0000"/>
                </a:solidFill>
              </a:rPr>
              <a:t> </a:t>
            </a:r>
            <a:r>
              <a:rPr lang="en-US" sz="3600" b="1" dirty="0" err="1">
                <a:solidFill>
                  <a:srgbClr val="FF0000"/>
                </a:solidFill>
              </a:rPr>
              <a:t>để</a:t>
            </a:r>
            <a:r>
              <a:rPr lang="en-US" sz="3600" b="1" dirty="0">
                <a:solidFill>
                  <a:srgbClr val="FF0000"/>
                </a:solidFill>
              </a:rPr>
              <a:t> </a:t>
            </a:r>
            <a:r>
              <a:rPr lang="en-US" sz="3600" b="1" dirty="0" err="1">
                <a:solidFill>
                  <a:srgbClr val="FF0000"/>
                </a:solidFill>
              </a:rPr>
              <a:t>xây</a:t>
            </a:r>
            <a:r>
              <a:rPr lang="en-US" sz="3600" b="1" dirty="0">
                <a:solidFill>
                  <a:srgbClr val="FF0000"/>
                </a:solidFill>
              </a:rPr>
              <a:t> </a:t>
            </a:r>
            <a:r>
              <a:rPr lang="en-US" sz="3600" b="1" dirty="0" err="1">
                <a:solidFill>
                  <a:srgbClr val="FF0000"/>
                </a:solidFill>
              </a:rPr>
              <a:t>dựng</a:t>
            </a:r>
            <a:r>
              <a:rPr lang="en-US" sz="3600" b="1" dirty="0">
                <a:solidFill>
                  <a:srgbClr val="FF0000"/>
                </a:solidFill>
              </a:rPr>
              <a:t> </a:t>
            </a:r>
            <a:r>
              <a:rPr lang="en-US" sz="3600" b="1" dirty="0" err="1">
                <a:solidFill>
                  <a:srgbClr val="FF0000"/>
                </a:solidFill>
              </a:rPr>
              <a:t>và</a:t>
            </a:r>
            <a:r>
              <a:rPr lang="en-US" sz="3600" b="1" dirty="0">
                <a:solidFill>
                  <a:srgbClr val="FF0000"/>
                </a:solidFill>
              </a:rPr>
              <a:t> </a:t>
            </a:r>
            <a:r>
              <a:rPr lang="en-US" sz="3600" b="1" dirty="0" err="1">
                <a:solidFill>
                  <a:srgbClr val="FF0000"/>
                </a:solidFill>
              </a:rPr>
              <a:t>phát</a:t>
            </a:r>
            <a:r>
              <a:rPr lang="en-US" sz="3600" b="1" dirty="0">
                <a:solidFill>
                  <a:srgbClr val="FF0000"/>
                </a:solidFill>
              </a:rPr>
              <a:t> </a:t>
            </a:r>
            <a:r>
              <a:rPr lang="en-US" sz="3600" b="1" dirty="0" err="1">
                <a:solidFill>
                  <a:srgbClr val="FF0000"/>
                </a:solidFill>
              </a:rPr>
              <a:t>triển</a:t>
            </a:r>
            <a:r>
              <a:rPr lang="en-US" sz="3600" b="1" dirty="0">
                <a:solidFill>
                  <a:srgbClr val="FF0000"/>
                </a:solidFill>
              </a:rPr>
              <a:t> </a:t>
            </a:r>
            <a:r>
              <a:rPr lang="en-US" sz="3600" b="1" dirty="0" err="1">
                <a:solidFill>
                  <a:srgbClr val="FF0000"/>
                </a:solidFill>
              </a:rPr>
              <a:t>mô</a:t>
            </a:r>
            <a:r>
              <a:rPr lang="en-US" sz="3600" b="1" dirty="0">
                <a:solidFill>
                  <a:srgbClr val="FF0000"/>
                </a:solidFill>
              </a:rPr>
              <a:t> </a:t>
            </a:r>
            <a:r>
              <a:rPr lang="en-US" sz="3600" b="1" dirty="0" err="1">
                <a:solidFill>
                  <a:srgbClr val="FF0000"/>
                </a:solidFill>
              </a:rPr>
              <a:t>hình</a:t>
            </a:r>
            <a:r>
              <a:rPr lang="en-US" sz="3600" b="1" dirty="0">
                <a:solidFill>
                  <a:srgbClr val="FF0000"/>
                </a:solidFill>
              </a:rPr>
              <a:t> </a:t>
            </a:r>
            <a:r>
              <a:rPr lang="en-US" sz="3600" b="1" dirty="0" err="1">
                <a:solidFill>
                  <a:srgbClr val="FF0000"/>
                </a:solidFill>
              </a:rPr>
              <a:t>dạy</a:t>
            </a:r>
            <a:r>
              <a:rPr lang="en-US" sz="3600" b="1" dirty="0">
                <a:solidFill>
                  <a:srgbClr val="FF0000"/>
                </a:solidFill>
              </a:rPr>
              <a:t> </a:t>
            </a:r>
            <a:r>
              <a:rPr lang="en-US" sz="3600" b="1" dirty="0" err="1">
                <a:solidFill>
                  <a:srgbClr val="FF0000"/>
                </a:solidFill>
              </a:rPr>
              <a:t>học</a:t>
            </a:r>
            <a:r>
              <a:rPr lang="en-US" sz="3600" b="1" dirty="0">
                <a:solidFill>
                  <a:srgbClr val="FF0000"/>
                </a:solidFill>
              </a:rPr>
              <a:t> </a:t>
            </a:r>
            <a:r>
              <a:rPr lang="en-US" sz="3600" b="1" dirty="0" err="1">
                <a:solidFill>
                  <a:srgbClr val="FF0000"/>
                </a:solidFill>
              </a:rPr>
              <a:t>trực</a:t>
            </a:r>
            <a:r>
              <a:rPr lang="en-US" sz="3600" b="1" dirty="0">
                <a:solidFill>
                  <a:srgbClr val="FF0000"/>
                </a:solidFill>
              </a:rPr>
              <a:t> </a:t>
            </a:r>
            <a:r>
              <a:rPr lang="en-US" sz="3600" b="1" dirty="0" err="1">
                <a:solidFill>
                  <a:srgbClr val="FF0000"/>
                </a:solidFill>
              </a:rPr>
              <a:t>tuyến</a:t>
            </a:r>
            <a:r>
              <a:rPr lang="en-US" sz="3600" b="1" dirty="0">
                <a:solidFill>
                  <a:srgbClr val="FF0000"/>
                </a:solidFill>
              </a:rPr>
              <a:t> </a:t>
            </a:r>
            <a:r>
              <a:rPr lang="en-US" sz="3600" b="1" dirty="0" err="1">
                <a:solidFill>
                  <a:srgbClr val="FF0000"/>
                </a:solidFill>
              </a:rPr>
              <a:t>tại</a:t>
            </a:r>
            <a:r>
              <a:rPr lang="en-US" sz="3600" b="1" dirty="0">
                <a:solidFill>
                  <a:srgbClr val="FF0000"/>
                </a:solidFill>
              </a:rPr>
              <a:t> </a:t>
            </a:r>
            <a:r>
              <a:rPr lang="en-US" sz="3600" b="1" dirty="0" err="1">
                <a:solidFill>
                  <a:srgbClr val="FF0000"/>
                </a:solidFill>
              </a:rPr>
              <a:t>trường</a:t>
            </a:r>
            <a:r>
              <a:rPr lang="en-US" sz="3600" b="1" dirty="0">
                <a:solidFill>
                  <a:srgbClr val="FF0000"/>
                </a:solidFill>
              </a:rPr>
              <a:t> </a:t>
            </a:r>
            <a:r>
              <a:rPr lang="en-US" sz="3600" dirty="0">
                <a:solidFill>
                  <a:srgbClr val="FF0000"/>
                </a:solidFill>
              </a:rPr>
              <a:t/>
            </a:r>
            <a:br>
              <a:rPr lang="en-US" sz="3600" dirty="0">
                <a:solidFill>
                  <a:srgbClr val="FF0000"/>
                </a:solidFill>
              </a:rPr>
            </a:br>
            <a:endParaRPr lang="en-US" sz="3600" dirty="0">
              <a:solidFill>
                <a:srgbClr val="FF0000"/>
              </a:solidFill>
            </a:endParaRPr>
          </a:p>
        </p:txBody>
      </p:sp>
      <p:sp>
        <p:nvSpPr>
          <p:cNvPr id="3" name="Content Placeholder 2"/>
          <p:cNvSpPr>
            <a:spLocks noGrp="1"/>
          </p:cNvSpPr>
          <p:nvPr>
            <p:ph idx="1"/>
          </p:nvPr>
        </p:nvSpPr>
        <p:spPr>
          <a:xfrm>
            <a:off x="457200" y="2362200"/>
            <a:ext cx="8229600" cy="3657600"/>
          </a:xfrm>
        </p:spPr>
        <p:txBody>
          <a:bodyPr>
            <a:normAutofit/>
          </a:bodyPr>
          <a:lstStyle/>
          <a:p>
            <a:pPr marL="0" indent="0" algn="just">
              <a:buNone/>
            </a:pPr>
            <a:r>
              <a:rPr lang="en-US" b="1" dirty="0" smtClean="0"/>
              <a:t>	</a:t>
            </a:r>
            <a:r>
              <a:rPr lang="en-US" b="1" i="1" dirty="0" err="1" smtClean="0">
                <a:solidFill>
                  <a:srgbClr val="FF0000"/>
                </a:solidFill>
              </a:rPr>
              <a:t>Thư</a:t>
            </a:r>
            <a:r>
              <a:rPr lang="en-US" b="1" i="1" dirty="0" smtClean="0">
                <a:solidFill>
                  <a:srgbClr val="FF0000"/>
                </a:solidFill>
              </a:rPr>
              <a:t>́ </a:t>
            </a:r>
            <a:r>
              <a:rPr lang="en-US" b="1" i="1" dirty="0" err="1">
                <a:solidFill>
                  <a:srgbClr val="FF0000"/>
                </a:solidFill>
              </a:rPr>
              <a:t>nhất</a:t>
            </a:r>
            <a:r>
              <a:rPr lang="en-US" b="1" i="1" dirty="0">
                <a:solidFill>
                  <a:srgbClr val="FF0000"/>
                </a:solidFill>
              </a:rPr>
              <a:t>:</a:t>
            </a:r>
            <a:r>
              <a:rPr lang="en-US" b="1" dirty="0"/>
              <a:t> </a:t>
            </a:r>
            <a:r>
              <a:rPr lang="en-US" dirty="0" err="1"/>
              <a:t>Vê</a:t>
            </a:r>
            <a:r>
              <a:rPr lang="en-US" dirty="0"/>
              <a:t>̀ </a:t>
            </a:r>
            <a:r>
              <a:rPr lang="en-US" dirty="0" err="1"/>
              <a:t>nhận</a:t>
            </a:r>
            <a:r>
              <a:rPr lang="en-US" dirty="0"/>
              <a:t> </a:t>
            </a:r>
            <a:r>
              <a:rPr lang="en-US" dirty="0" err="1"/>
              <a:t>thức</a:t>
            </a:r>
            <a:r>
              <a:rPr lang="en-US" dirty="0"/>
              <a:t>: </a:t>
            </a:r>
            <a:r>
              <a:rPr lang="en-US" dirty="0" err="1"/>
              <a:t>Bô</a:t>
            </a:r>
            <a:r>
              <a:rPr lang="en-US" dirty="0"/>
              <a:t>̣ </a:t>
            </a:r>
            <a:r>
              <a:rPr lang="en-US" dirty="0" err="1"/>
              <a:t>Giáo</a:t>
            </a:r>
            <a:r>
              <a:rPr lang="en-US" dirty="0"/>
              <a:t> </a:t>
            </a:r>
            <a:r>
              <a:rPr lang="en-US" dirty="0" err="1"/>
              <a:t>dục</a:t>
            </a:r>
            <a:r>
              <a:rPr lang="en-US" dirty="0"/>
              <a:t> </a:t>
            </a:r>
            <a:r>
              <a:rPr lang="en-US" dirty="0" err="1"/>
              <a:t>va</a:t>
            </a:r>
            <a:r>
              <a:rPr lang="en-US" dirty="0"/>
              <a:t>̀ </a:t>
            </a:r>
            <a:r>
              <a:rPr lang="en-US" dirty="0" err="1"/>
              <a:t>Đào</a:t>
            </a:r>
            <a:r>
              <a:rPr lang="en-US" dirty="0"/>
              <a:t> </a:t>
            </a:r>
            <a:r>
              <a:rPr lang="en-US" dirty="0" err="1"/>
              <a:t>tạo</a:t>
            </a:r>
            <a:r>
              <a:rPr lang="en-US" dirty="0"/>
              <a:t>, </a:t>
            </a:r>
            <a:r>
              <a:rPr lang="en-US" dirty="0" err="1"/>
              <a:t>các</a:t>
            </a:r>
            <a:r>
              <a:rPr lang="en-US" dirty="0"/>
              <a:t> </a:t>
            </a:r>
            <a:r>
              <a:rPr lang="en-US" dirty="0" err="1"/>
              <a:t>trường</a:t>
            </a:r>
            <a:r>
              <a:rPr lang="en-US" dirty="0"/>
              <a:t> </a:t>
            </a:r>
            <a:r>
              <a:rPr lang="en-US" dirty="0" err="1"/>
              <a:t>đại</a:t>
            </a:r>
            <a:r>
              <a:rPr lang="en-US" dirty="0"/>
              <a:t> </a:t>
            </a:r>
            <a:r>
              <a:rPr lang="en-US" dirty="0" err="1"/>
              <a:t>học</a:t>
            </a:r>
            <a:r>
              <a:rPr lang="en-US" dirty="0"/>
              <a:t> </a:t>
            </a:r>
            <a:r>
              <a:rPr lang="en-US" dirty="0" err="1"/>
              <a:t>va</a:t>
            </a:r>
            <a:r>
              <a:rPr lang="en-US" dirty="0"/>
              <a:t>̀ </a:t>
            </a:r>
            <a:r>
              <a:rPr lang="en-US" dirty="0" err="1"/>
              <a:t>cao</a:t>
            </a:r>
            <a:r>
              <a:rPr lang="en-US" dirty="0"/>
              <a:t> </a:t>
            </a:r>
            <a:r>
              <a:rPr lang="en-US" dirty="0" err="1"/>
              <a:t>đẳng</a:t>
            </a:r>
            <a:r>
              <a:rPr lang="en-US" dirty="0"/>
              <a:t>, </a:t>
            </a:r>
            <a:r>
              <a:rPr lang="en-US" dirty="0" err="1"/>
              <a:t>các</a:t>
            </a:r>
            <a:r>
              <a:rPr lang="en-US" dirty="0"/>
              <a:t> </a:t>
            </a:r>
            <a:r>
              <a:rPr lang="en-US" dirty="0" err="1"/>
              <a:t>cơ</a:t>
            </a:r>
            <a:r>
              <a:rPr lang="en-US" dirty="0"/>
              <a:t> </a:t>
            </a:r>
            <a:r>
              <a:rPr lang="en-US" dirty="0" err="1"/>
              <a:t>sơ</a:t>
            </a:r>
            <a:r>
              <a:rPr lang="en-US" dirty="0"/>
              <a:t>̉ </a:t>
            </a:r>
            <a:r>
              <a:rPr lang="en-US" dirty="0" err="1"/>
              <a:t>giáo</a:t>
            </a:r>
            <a:r>
              <a:rPr lang="en-US" dirty="0"/>
              <a:t> </a:t>
            </a:r>
            <a:r>
              <a:rPr lang="en-US" dirty="0" err="1"/>
              <a:t>dục</a:t>
            </a:r>
            <a:r>
              <a:rPr lang="en-US" dirty="0"/>
              <a:t> </a:t>
            </a:r>
            <a:r>
              <a:rPr lang="en-US" dirty="0" err="1"/>
              <a:t>cần</a:t>
            </a:r>
            <a:r>
              <a:rPr lang="en-US" dirty="0"/>
              <a:t> </a:t>
            </a:r>
            <a:r>
              <a:rPr lang="en-US" dirty="0" err="1"/>
              <a:t>xác</a:t>
            </a:r>
            <a:r>
              <a:rPr lang="en-US" dirty="0"/>
              <a:t> </a:t>
            </a:r>
            <a:r>
              <a:rPr lang="en-US" dirty="0" err="1"/>
              <a:t>định</a:t>
            </a:r>
            <a:r>
              <a:rPr lang="en-US" dirty="0"/>
              <a:t> E-Learning là </a:t>
            </a:r>
            <a:r>
              <a:rPr lang="en-US" dirty="0" err="1"/>
              <a:t>một</a:t>
            </a:r>
            <a:r>
              <a:rPr lang="en-US" dirty="0"/>
              <a:t> </a:t>
            </a:r>
            <a:r>
              <a:rPr lang="en-US" dirty="0" err="1"/>
              <a:t>chiến</a:t>
            </a:r>
            <a:r>
              <a:rPr lang="en-US" dirty="0"/>
              <a:t> </a:t>
            </a:r>
            <a:r>
              <a:rPr lang="en-US" dirty="0" err="1"/>
              <a:t>lược</a:t>
            </a:r>
            <a:r>
              <a:rPr lang="en-US" dirty="0"/>
              <a:t> </a:t>
            </a:r>
            <a:r>
              <a:rPr lang="en-US" dirty="0" err="1"/>
              <a:t>trong</a:t>
            </a:r>
            <a:r>
              <a:rPr lang="en-US" dirty="0"/>
              <a:t> </a:t>
            </a:r>
            <a:r>
              <a:rPr lang="en-US" dirty="0" err="1"/>
              <a:t>giáo</a:t>
            </a:r>
            <a:r>
              <a:rPr lang="en-US" dirty="0"/>
              <a:t> </a:t>
            </a:r>
            <a:r>
              <a:rPr lang="en-US" dirty="0" err="1"/>
              <a:t>dục</a:t>
            </a:r>
            <a:r>
              <a:rPr lang="en-US" dirty="0"/>
              <a:t> </a:t>
            </a:r>
            <a:r>
              <a:rPr lang="en-US" dirty="0" err="1"/>
              <a:t>mới</a:t>
            </a:r>
            <a:r>
              <a:rPr lang="en-US" dirty="0"/>
              <a:t> </a:t>
            </a:r>
            <a:r>
              <a:rPr lang="en-US" dirty="0" err="1"/>
              <a:t>hướng</a:t>
            </a:r>
            <a:r>
              <a:rPr lang="en-US" dirty="0"/>
              <a:t> </a:t>
            </a:r>
            <a:r>
              <a:rPr lang="en-US" dirty="0" err="1"/>
              <a:t>tới</a:t>
            </a:r>
            <a:r>
              <a:rPr lang="en-US" dirty="0"/>
              <a:t> </a:t>
            </a:r>
            <a:r>
              <a:rPr lang="en-US" dirty="0" err="1"/>
              <a:t>xa</a:t>
            </a:r>
            <a:r>
              <a:rPr lang="en-US" dirty="0"/>
              <a:t>̃ </a:t>
            </a:r>
            <a:r>
              <a:rPr lang="en-US" dirty="0" err="1"/>
              <a:t>hội</a:t>
            </a:r>
            <a:r>
              <a:rPr lang="en-US" dirty="0"/>
              <a:t> </a:t>
            </a:r>
            <a:r>
              <a:rPr lang="en-US" dirty="0" err="1"/>
              <a:t>học</a:t>
            </a:r>
            <a:r>
              <a:rPr lang="en-US" dirty="0"/>
              <a:t> </a:t>
            </a:r>
            <a:r>
              <a:rPr lang="en-US" dirty="0" err="1"/>
              <a:t>tập</a:t>
            </a:r>
            <a:r>
              <a:rPr lang="en-US" dirty="0"/>
              <a:t>. </a:t>
            </a:r>
          </a:p>
        </p:txBody>
      </p:sp>
    </p:spTree>
    <p:extLst>
      <p:ext uri="{BB962C8B-B14F-4D97-AF65-F5344CB8AC3E}">
        <p14:creationId xmlns:p14="http://schemas.microsoft.com/office/powerpoint/2010/main" val="2544822417"/>
      </p:ext>
    </p:extLst>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387455"/>
            <a:ext cx="8229600" cy="2870345"/>
          </a:xfrm>
        </p:spPr>
        <p:txBody>
          <a:bodyPr>
            <a:normAutofit lnSpcReduction="10000"/>
          </a:bodyPr>
          <a:lstStyle/>
          <a:p>
            <a:pPr marL="0" indent="0">
              <a:buNone/>
            </a:pPr>
            <a:r>
              <a:rPr lang="en-US" b="1" dirty="0" smtClean="0"/>
              <a:t>	</a:t>
            </a:r>
            <a:r>
              <a:rPr lang="en-US" b="1" i="1" dirty="0" err="1" smtClean="0">
                <a:solidFill>
                  <a:srgbClr val="FF0000"/>
                </a:solidFill>
              </a:rPr>
              <a:t>Thứ</a:t>
            </a:r>
            <a:r>
              <a:rPr lang="en-US" b="1" i="1" dirty="0" smtClean="0">
                <a:solidFill>
                  <a:srgbClr val="FF0000"/>
                </a:solidFill>
              </a:rPr>
              <a:t> </a:t>
            </a:r>
            <a:r>
              <a:rPr lang="en-US" b="1" i="1" dirty="0" err="1">
                <a:solidFill>
                  <a:srgbClr val="FF0000"/>
                </a:solidFill>
              </a:rPr>
              <a:t>hai</a:t>
            </a:r>
            <a:r>
              <a:rPr lang="en-US" b="1" i="1" dirty="0">
                <a:solidFill>
                  <a:srgbClr val="FF0000"/>
                </a:solidFill>
              </a:rPr>
              <a:t>:</a:t>
            </a:r>
            <a:r>
              <a:rPr lang="en-US" dirty="0"/>
              <a:t> </a:t>
            </a:r>
            <a:r>
              <a:rPr lang="en-US" dirty="0" err="1"/>
              <a:t>Nâng</a:t>
            </a:r>
            <a:r>
              <a:rPr lang="en-US" dirty="0"/>
              <a:t> </a:t>
            </a:r>
            <a:r>
              <a:rPr lang="en-US" dirty="0" err="1"/>
              <a:t>cấp</a:t>
            </a:r>
            <a:r>
              <a:rPr lang="en-US" dirty="0"/>
              <a:t> </a:t>
            </a:r>
            <a:r>
              <a:rPr lang="en-US" dirty="0" err="1"/>
              <a:t>hệ</a:t>
            </a:r>
            <a:r>
              <a:rPr lang="en-US" dirty="0"/>
              <a:t> </a:t>
            </a:r>
            <a:r>
              <a:rPr lang="en-US" dirty="0" err="1"/>
              <a:t>thống</a:t>
            </a:r>
            <a:r>
              <a:rPr lang="en-US" dirty="0"/>
              <a:t> </a:t>
            </a:r>
            <a:r>
              <a:rPr lang="en-US" dirty="0" err="1"/>
              <a:t>wifi</a:t>
            </a:r>
            <a:r>
              <a:rPr lang="en-US" dirty="0"/>
              <a:t> </a:t>
            </a:r>
            <a:r>
              <a:rPr lang="en-US" dirty="0" err="1"/>
              <a:t>trong</a:t>
            </a:r>
            <a:r>
              <a:rPr lang="en-US" dirty="0"/>
              <a:t> </a:t>
            </a:r>
            <a:r>
              <a:rPr lang="en-US" dirty="0" err="1"/>
              <a:t>toàn</a:t>
            </a:r>
            <a:r>
              <a:rPr lang="en-US" dirty="0"/>
              <a:t> </a:t>
            </a:r>
            <a:r>
              <a:rPr lang="en-US" dirty="0" err="1"/>
              <a:t>trường</a:t>
            </a:r>
            <a:r>
              <a:rPr lang="en-US" dirty="0"/>
              <a:t>, </a:t>
            </a:r>
            <a:r>
              <a:rPr lang="en-US" dirty="0" err="1"/>
              <a:t>để</a:t>
            </a:r>
            <a:r>
              <a:rPr lang="en-US" dirty="0"/>
              <a:t> </a:t>
            </a:r>
            <a:r>
              <a:rPr lang="en-US" dirty="0" err="1"/>
              <a:t>các</a:t>
            </a:r>
            <a:r>
              <a:rPr lang="en-US" dirty="0"/>
              <a:t> </a:t>
            </a:r>
            <a:r>
              <a:rPr lang="en-US" dirty="0" err="1"/>
              <a:t>em</a:t>
            </a:r>
            <a:r>
              <a:rPr lang="en-US" dirty="0"/>
              <a:t> </a:t>
            </a:r>
            <a:r>
              <a:rPr lang="en-US" dirty="0" err="1"/>
              <a:t>dễ</a:t>
            </a:r>
            <a:r>
              <a:rPr lang="en-US" dirty="0"/>
              <a:t> </a:t>
            </a:r>
            <a:r>
              <a:rPr lang="en-US" dirty="0" err="1"/>
              <a:t>dàng</a:t>
            </a:r>
            <a:r>
              <a:rPr lang="en-US" dirty="0"/>
              <a:t> </a:t>
            </a:r>
            <a:r>
              <a:rPr lang="en-US" dirty="0" err="1"/>
              <a:t>liên</a:t>
            </a:r>
            <a:r>
              <a:rPr lang="en-US" dirty="0"/>
              <a:t> </a:t>
            </a:r>
            <a:r>
              <a:rPr lang="en-US" dirty="0" err="1"/>
              <a:t>kết</a:t>
            </a:r>
            <a:r>
              <a:rPr lang="en-US" dirty="0"/>
              <a:t> </a:t>
            </a:r>
            <a:r>
              <a:rPr lang="en-US" dirty="0" err="1"/>
              <a:t>và</a:t>
            </a:r>
            <a:r>
              <a:rPr lang="en-US" dirty="0"/>
              <a:t> </a:t>
            </a:r>
            <a:r>
              <a:rPr lang="en-US" dirty="0" err="1"/>
              <a:t>tham</a:t>
            </a:r>
            <a:r>
              <a:rPr lang="en-US" dirty="0"/>
              <a:t> </a:t>
            </a:r>
            <a:r>
              <a:rPr lang="en-US" dirty="0" err="1"/>
              <a:t>gia</a:t>
            </a:r>
            <a:r>
              <a:rPr lang="en-US" dirty="0"/>
              <a:t> </a:t>
            </a:r>
            <a:r>
              <a:rPr lang="en-US" dirty="0" err="1"/>
              <a:t>vào</a:t>
            </a:r>
            <a:r>
              <a:rPr lang="en-US" dirty="0"/>
              <a:t> </a:t>
            </a:r>
            <a:r>
              <a:rPr lang="en-US" dirty="0" err="1"/>
              <a:t>tiết</a:t>
            </a:r>
            <a:r>
              <a:rPr lang="en-US" dirty="0"/>
              <a:t> </a:t>
            </a:r>
            <a:r>
              <a:rPr lang="en-US" dirty="0" err="1"/>
              <a:t>học</a:t>
            </a:r>
            <a:r>
              <a:rPr lang="en-US" dirty="0"/>
              <a:t> </a:t>
            </a:r>
            <a:r>
              <a:rPr lang="en-US" dirty="0" err="1"/>
              <a:t>trực</a:t>
            </a:r>
            <a:r>
              <a:rPr lang="en-US" dirty="0"/>
              <a:t> </a:t>
            </a:r>
            <a:r>
              <a:rPr lang="en-US" dirty="0" err="1" smtClean="0"/>
              <a:t>tuyến</a:t>
            </a:r>
            <a:endParaRPr lang="en-US" dirty="0" smtClean="0"/>
          </a:p>
          <a:p>
            <a:pPr marL="0" indent="0">
              <a:buNone/>
            </a:pPr>
            <a:endParaRPr lang="en-US" sz="2200" dirty="0"/>
          </a:p>
          <a:p>
            <a:pPr marL="0" indent="0">
              <a:buNone/>
            </a:pPr>
            <a:r>
              <a:rPr lang="en-US" b="1" dirty="0" smtClean="0"/>
              <a:t>	</a:t>
            </a:r>
            <a:r>
              <a:rPr lang="en-US" b="1" i="1" dirty="0" err="1" smtClean="0">
                <a:solidFill>
                  <a:srgbClr val="FF0000"/>
                </a:solidFill>
              </a:rPr>
              <a:t>Thứ</a:t>
            </a:r>
            <a:r>
              <a:rPr lang="en-US" b="1" i="1" dirty="0" smtClean="0">
                <a:solidFill>
                  <a:srgbClr val="FF0000"/>
                </a:solidFill>
              </a:rPr>
              <a:t> </a:t>
            </a:r>
            <a:r>
              <a:rPr lang="en-US" b="1" i="1" dirty="0" err="1">
                <a:solidFill>
                  <a:srgbClr val="FF0000"/>
                </a:solidFill>
              </a:rPr>
              <a:t>ba</a:t>
            </a:r>
            <a:r>
              <a:rPr lang="en-US" b="1" i="1" dirty="0">
                <a:solidFill>
                  <a:srgbClr val="FF0000"/>
                </a:solidFill>
              </a:rPr>
              <a:t>:</a:t>
            </a:r>
            <a:r>
              <a:rPr lang="en-US" dirty="0"/>
              <a:t> </a:t>
            </a:r>
            <a:r>
              <a:rPr lang="en-US" dirty="0" err="1"/>
              <a:t>Đầu</a:t>
            </a:r>
            <a:r>
              <a:rPr lang="en-US" dirty="0"/>
              <a:t> </a:t>
            </a:r>
            <a:r>
              <a:rPr lang="en-US" dirty="0" err="1"/>
              <a:t>tư</a:t>
            </a:r>
            <a:r>
              <a:rPr lang="en-US" dirty="0"/>
              <a:t> </a:t>
            </a:r>
            <a:r>
              <a:rPr lang="en-US" dirty="0" err="1"/>
              <a:t>trang</a:t>
            </a:r>
            <a:r>
              <a:rPr lang="en-US" dirty="0"/>
              <a:t> </a:t>
            </a:r>
            <a:r>
              <a:rPr lang="en-US" dirty="0" err="1"/>
              <a:t>thiết</a:t>
            </a:r>
            <a:r>
              <a:rPr lang="en-US" dirty="0"/>
              <a:t> bị, </a:t>
            </a:r>
            <a:r>
              <a:rPr lang="en-US" dirty="0" err="1"/>
              <a:t>hỗ</a:t>
            </a:r>
            <a:r>
              <a:rPr lang="en-US" dirty="0"/>
              <a:t> </a:t>
            </a:r>
            <a:r>
              <a:rPr lang="en-US" dirty="0" err="1"/>
              <a:t>trơ</a:t>
            </a:r>
            <a:r>
              <a:rPr lang="en-US" dirty="0"/>
              <a:t>̣ </a:t>
            </a:r>
            <a:r>
              <a:rPr lang="en-US" dirty="0" err="1"/>
              <a:t>kinh</a:t>
            </a:r>
            <a:r>
              <a:rPr lang="en-US" dirty="0"/>
              <a:t> phí </a:t>
            </a:r>
            <a:r>
              <a:rPr lang="en-US" dirty="0" err="1"/>
              <a:t>cho</a:t>
            </a:r>
            <a:r>
              <a:rPr lang="en-US" dirty="0"/>
              <a:t> </a:t>
            </a:r>
            <a:r>
              <a:rPr lang="en-US" dirty="0" err="1"/>
              <a:t>giảng</a:t>
            </a:r>
            <a:r>
              <a:rPr lang="en-US" dirty="0"/>
              <a:t> </a:t>
            </a:r>
            <a:r>
              <a:rPr lang="en-US" dirty="0" err="1"/>
              <a:t>viên</a:t>
            </a:r>
            <a:r>
              <a:rPr lang="en-US" dirty="0"/>
              <a:t> </a:t>
            </a:r>
            <a:r>
              <a:rPr lang="en-US" dirty="0" err="1"/>
              <a:t>trong</a:t>
            </a:r>
            <a:r>
              <a:rPr lang="en-US" dirty="0"/>
              <a:t> </a:t>
            </a:r>
            <a:r>
              <a:rPr lang="en-US" dirty="0" err="1"/>
              <a:t>việc</a:t>
            </a:r>
            <a:r>
              <a:rPr lang="en-US" dirty="0"/>
              <a:t> </a:t>
            </a:r>
            <a:r>
              <a:rPr lang="en-US" dirty="0" err="1"/>
              <a:t>tạo</a:t>
            </a:r>
            <a:r>
              <a:rPr lang="en-US" dirty="0"/>
              <a:t> </a:t>
            </a:r>
            <a:r>
              <a:rPr lang="en-US" dirty="0" err="1"/>
              <a:t>bài</a:t>
            </a:r>
            <a:r>
              <a:rPr lang="en-US" dirty="0"/>
              <a:t> </a:t>
            </a:r>
            <a:r>
              <a:rPr lang="en-US" dirty="0" err="1"/>
              <a:t>giảng</a:t>
            </a:r>
            <a:r>
              <a:rPr lang="en-US" dirty="0"/>
              <a:t>.</a:t>
            </a:r>
          </a:p>
          <a:p>
            <a:endParaRPr lang="en-US" dirty="0"/>
          </a:p>
        </p:txBody>
      </p:sp>
      <p:sp>
        <p:nvSpPr>
          <p:cNvPr id="4" name="Title 1"/>
          <p:cNvSpPr>
            <a:spLocks noGrp="1"/>
          </p:cNvSpPr>
          <p:nvPr>
            <p:ph type="title"/>
          </p:nvPr>
        </p:nvSpPr>
        <p:spPr>
          <a:xfrm>
            <a:off x="332518" y="533400"/>
            <a:ext cx="8478965" cy="1143000"/>
          </a:xfrm>
        </p:spPr>
        <p:txBody>
          <a:bodyPr>
            <a:noAutofit/>
          </a:bodyPr>
          <a:lstStyle/>
          <a:p>
            <a:r>
              <a:rPr lang="en-US" sz="3600" b="1" dirty="0">
                <a:solidFill>
                  <a:srgbClr val="FF0000"/>
                </a:solidFill>
              </a:rPr>
              <a:t>2. </a:t>
            </a:r>
            <a:r>
              <a:rPr lang="en-US" sz="3600" b="1" dirty="0" err="1">
                <a:solidFill>
                  <a:srgbClr val="FF0000"/>
                </a:solidFill>
              </a:rPr>
              <a:t>Giải</a:t>
            </a:r>
            <a:r>
              <a:rPr lang="en-US" sz="3600" b="1" dirty="0">
                <a:solidFill>
                  <a:srgbClr val="FF0000"/>
                </a:solidFill>
              </a:rPr>
              <a:t> </a:t>
            </a:r>
            <a:r>
              <a:rPr lang="en-US" sz="3600" b="1" dirty="0" err="1">
                <a:solidFill>
                  <a:srgbClr val="FF0000"/>
                </a:solidFill>
              </a:rPr>
              <a:t>pháp</a:t>
            </a:r>
            <a:r>
              <a:rPr lang="en-US" sz="3600" b="1" dirty="0">
                <a:solidFill>
                  <a:srgbClr val="FF0000"/>
                </a:solidFill>
              </a:rPr>
              <a:t> </a:t>
            </a:r>
            <a:r>
              <a:rPr lang="en-US" sz="3600" b="1" dirty="0" err="1">
                <a:solidFill>
                  <a:srgbClr val="FF0000"/>
                </a:solidFill>
              </a:rPr>
              <a:t>để</a:t>
            </a:r>
            <a:r>
              <a:rPr lang="en-US" sz="3600" b="1" dirty="0">
                <a:solidFill>
                  <a:srgbClr val="FF0000"/>
                </a:solidFill>
              </a:rPr>
              <a:t> </a:t>
            </a:r>
            <a:r>
              <a:rPr lang="en-US" sz="3600" b="1" dirty="0" err="1">
                <a:solidFill>
                  <a:srgbClr val="FF0000"/>
                </a:solidFill>
              </a:rPr>
              <a:t>xây</a:t>
            </a:r>
            <a:r>
              <a:rPr lang="en-US" sz="3600" b="1" dirty="0">
                <a:solidFill>
                  <a:srgbClr val="FF0000"/>
                </a:solidFill>
              </a:rPr>
              <a:t> </a:t>
            </a:r>
            <a:r>
              <a:rPr lang="en-US" sz="3600" b="1" dirty="0" err="1">
                <a:solidFill>
                  <a:srgbClr val="FF0000"/>
                </a:solidFill>
              </a:rPr>
              <a:t>dựng</a:t>
            </a:r>
            <a:r>
              <a:rPr lang="en-US" sz="3600" b="1" dirty="0">
                <a:solidFill>
                  <a:srgbClr val="FF0000"/>
                </a:solidFill>
              </a:rPr>
              <a:t> </a:t>
            </a:r>
            <a:r>
              <a:rPr lang="en-US" sz="3600" b="1" dirty="0" err="1">
                <a:solidFill>
                  <a:srgbClr val="FF0000"/>
                </a:solidFill>
              </a:rPr>
              <a:t>và</a:t>
            </a:r>
            <a:r>
              <a:rPr lang="en-US" sz="3600" b="1" dirty="0">
                <a:solidFill>
                  <a:srgbClr val="FF0000"/>
                </a:solidFill>
              </a:rPr>
              <a:t> </a:t>
            </a:r>
            <a:r>
              <a:rPr lang="en-US" sz="3600" b="1" dirty="0" err="1">
                <a:solidFill>
                  <a:srgbClr val="FF0000"/>
                </a:solidFill>
              </a:rPr>
              <a:t>phát</a:t>
            </a:r>
            <a:r>
              <a:rPr lang="en-US" sz="3600" b="1" dirty="0">
                <a:solidFill>
                  <a:srgbClr val="FF0000"/>
                </a:solidFill>
              </a:rPr>
              <a:t> </a:t>
            </a:r>
            <a:r>
              <a:rPr lang="en-US" sz="3600" b="1" dirty="0" err="1">
                <a:solidFill>
                  <a:srgbClr val="FF0000"/>
                </a:solidFill>
              </a:rPr>
              <a:t>triển</a:t>
            </a:r>
            <a:r>
              <a:rPr lang="en-US" sz="3600" b="1" dirty="0">
                <a:solidFill>
                  <a:srgbClr val="FF0000"/>
                </a:solidFill>
              </a:rPr>
              <a:t> </a:t>
            </a:r>
            <a:r>
              <a:rPr lang="en-US" sz="3600" b="1" dirty="0" err="1">
                <a:solidFill>
                  <a:srgbClr val="FF0000"/>
                </a:solidFill>
              </a:rPr>
              <a:t>mô</a:t>
            </a:r>
            <a:r>
              <a:rPr lang="en-US" sz="3600" b="1" dirty="0">
                <a:solidFill>
                  <a:srgbClr val="FF0000"/>
                </a:solidFill>
              </a:rPr>
              <a:t> </a:t>
            </a:r>
            <a:r>
              <a:rPr lang="en-US" sz="3600" b="1" dirty="0" err="1">
                <a:solidFill>
                  <a:srgbClr val="FF0000"/>
                </a:solidFill>
              </a:rPr>
              <a:t>hình</a:t>
            </a:r>
            <a:r>
              <a:rPr lang="en-US" sz="3600" b="1" dirty="0">
                <a:solidFill>
                  <a:srgbClr val="FF0000"/>
                </a:solidFill>
              </a:rPr>
              <a:t> </a:t>
            </a:r>
            <a:r>
              <a:rPr lang="en-US" sz="3600" b="1" dirty="0" err="1">
                <a:solidFill>
                  <a:srgbClr val="FF0000"/>
                </a:solidFill>
              </a:rPr>
              <a:t>dạy</a:t>
            </a:r>
            <a:r>
              <a:rPr lang="en-US" sz="3600" b="1" dirty="0">
                <a:solidFill>
                  <a:srgbClr val="FF0000"/>
                </a:solidFill>
              </a:rPr>
              <a:t> </a:t>
            </a:r>
            <a:r>
              <a:rPr lang="en-US" sz="3600" b="1" dirty="0" err="1">
                <a:solidFill>
                  <a:srgbClr val="FF0000"/>
                </a:solidFill>
              </a:rPr>
              <a:t>học</a:t>
            </a:r>
            <a:r>
              <a:rPr lang="en-US" sz="3600" b="1" dirty="0">
                <a:solidFill>
                  <a:srgbClr val="FF0000"/>
                </a:solidFill>
              </a:rPr>
              <a:t> </a:t>
            </a:r>
            <a:r>
              <a:rPr lang="en-US" sz="3600" b="1" dirty="0" err="1">
                <a:solidFill>
                  <a:srgbClr val="FF0000"/>
                </a:solidFill>
              </a:rPr>
              <a:t>trực</a:t>
            </a:r>
            <a:r>
              <a:rPr lang="en-US" sz="3600" b="1" dirty="0">
                <a:solidFill>
                  <a:srgbClr val="FF0000"/>
                </a:solidFill>
              </a:rPr>
              <a:t> </a:t>
            </a:r>
            <a:r>
              <a:rPr lang="en-US" sz="3600" b="1" dirty="0" err="1">
                <a:solidFill>
                  <a:srgbClr val="FF0000"/>
                </a:solidFill>
              </a:rPr>
              <a:t>tuyến</a:t>
            </a:r>
            <a:r>
              <a:rPr lang="en-US" sz="3600" b="1" dirty="0">
                <a:solidFill>
                  <a:srgbClr val="FF0000"/>
                </a:solidFill>
              </a:rPr>
              <a:t> </a:t>
            </a:r>
            <a:r>
              <a:rPr lang="en-US" sz="3600" b="1" dirty="0" err="1">
                <a:solidFill>
                  <a:srgbClr val="FF0000"/>
                </a:solidFill>
              </a:rPr>
              <a:t>tại</a:t>
            </a:r>
            <a:r>
              <a:rPr lang="en-US" sz="3600" b="1" dirty="0">
                <a:solidFill>
                  <a:srgbClr val="FF0000"/>
                </a:solidFill>
              </a:rPr>
              <a:t> </a:t>
            </a:r>
            <a:r>
              <a:rPr lang="en-US" sz="3600" b="1" dirty="0" err="1">
                <a:solidFill>
                  <a:srgbClr val="FF0000"/>
                </a:solidFill>
              </a:rPr>
              <a:t>trường</a:t>
            </a:r>
            <a:r>
              <a:rPr lang="en-US" sz="3600" b="1" dirty="0">
                <a:solidFill>
                  <a:srgbClr val="FF0000"/>
                </a:solidFill>
              </a:rPr>
              <a:t> </a:t>
            </a:r>
            <a:r>
              <a:rPr lang="en-US" sz="3600" dirty="0">
                <a:solidFill>
                  <a:srgbClr val="FF0000"/>
                </a:solidFill>
              </a:rPr>
              <a:t/>
            </a:r>
            <a:br>
              <a:rPr lang="en-US" sz="3600" dirty="0">
                <a:solidFill>
                  <a:srgbClr val="FF0000"/>
                </a:solidFill>
              </a:rPr>
            </a:br>
            <a:endParaRPr lang="en-US" sz="3600" dirty="0">
              <a:solidFill>
                <a:srgbClr val="FF0000"/>
              </a:solidFill>
            </a:endParaRPr>
          </a:p>
        </p:txBody>
      </p:sp>
    </p:spTree>
    <p:extLst>
      <p:ext uri="{BB962C8B-B14F-4D97-AF65-F5344CB8AC3E}">
        <p14:creationId xmlns:p14="http://schemas.microsoft.com/office/powerpoint/2010/main" val="3103356539"/>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362200"/>
            <a:ext cx="8229600" cy="3763963"/>
          </a:xfrm>
        </p:spPr>
        <p:txBody>
          <a:bodyPr/>
          <a:lstStyle/>
          <a:p>
            <a:pPr marL="0" indent="0" algn="just">
              <a:buNone/>
            </a:pPr>
            <a:r>
              <a:rPr lang="en-US" b="1" dirty="0" smtClean="0"/>
              <a:t>	</a:t>
            </a:r>
            <a:r>
              <a:rPr lang="en-US" b="1" i="1" dirty="0" err="1" smtClean="0">
                <a:solidFill>
                  <a:srgbClr val="FF0000"/>
                </a:solidFill>
              </a:rPr>
              <a:t>Thư</a:t>
            </a:r>
            <a:r>
              <a:rPr lang="en-US" b="1" i="1" dirty="0" smtClean="0">
                <a:solidFill>
                  <a:srgbClr val="FF0000"/>
                </a:solidFill>
              </a:rPr>
              <a:t>́ </a:t>
            </a:r>
            <a:r>
              <a:rPr lang="en-US" b="1" i="1" dirty="0" err="1">
                <a:solidFill>
                  <a:srgbClr val="FF0000"/>
                </a:solidFill>
              </a:rPr>
              <a:t>tư</a:t>
            </a:r>
            <a:r>
              <a:rPr lang="en-US" b="1" i="1" dirty="0">
                <a:solidFill>
                  <a:srgbClr val="FF0000"/>
                </a:solidFill>
              </a:rPr>
              <a:t>:</a:t>
            </a:r>
            <a:r>
              <a:rPr lang="en-US" b="1" dirty="0"/>
              <a:t> </a:t>
            </a:r>
            <a:r>
              <a:rPr lang="en-US" dirty="0"/>
              <a:t>Website </a:t>
            </a:r>
            <a:r>
              <a:rPr lang="en-US" dirty="0" err="1"/>
              <a:t>trường</a:t>
            </a:r>
            <a:r>
              <a:rPr lang="en-US" dirty="0"/>
              <a:t> </a:t>
            </a:r>
            <a:r>
              <a:rPr lang="en-US" dirty="0" err="1" smtClean="0"/>
              <a:t>học</a:t>
            </a:r>
            <a:r>
              <a:rPr lang="en-US" dirty="0" smtClean="0"/>
              <a:t> </a:t>
            </a:r>
            <a:r>
              <a:rPr lang="en-US" dirty="0" err="1"/>
              <a:t>phải</a:t>
            </a:r>
            <a:r>
              <a:rPr lang="en-US" dirty="0"/>
              <a:t> </a:t>
            </a:r>
            <a:r>
              <a:rPr lang="en-US" dirty="0" err="1"/>
              <a:t>trơ</a:t>
            </a:r>
            <a:r>
              <a:rPr lang="en-US" dirty="0"/>
              <a:t>̉ </a:t>
            </a:r>
            <a:r>
              <a:rPr lang="en-US" dirty="0" err="1"/>
              <a:t>thành</a:t>
            </a:r>
            <a:r>
              <a:rPr lang="en-US" dirty="0"/>
              <a:t> </a:t>
            </a:r>
            <a:r>
              <a:rPr lang="en-US" dirty="0" err="1"/>
              <a:t>địa</a:t>
            </a:r>
            <a:r>
              <a:rPr lang="en-US" dirty="0"/>
              <a:t> chỉ </a:t>
            </a:r>
            <a:r>
              <a:rPr lang="en-US" dirty="0" err="1"/>
              <a:t>thân</a:t>
            </a:r>
            <a:r>
              <a:rPr lang="en-US" dirty="0"/>
              <a:t> </a:t>
            </a:r>
            <a:r>
              <a:rPr lang="en-US" dirty="0" err="1"/>
              <a:t>thiện</a:t>
            </a:r>
            <a:r>
              <a:rPr lang="en-US" dirty="0"/>
              <a:t> </a:t>
            </a:r>
            <a:r>
              <a:rPr lang="en-US" dirty="0" err="1"/>
              <a:t>với</a:t>
            </a:r>
            <a:r>
              <a:rPr lang="en-US" dirty="0"/>
              <a:t> </a:t>
            </a:r>
            <a:r>
              <a:rPr lang="en-US" dirty="0" err="1" smtClean="0"/>
              <a:t>cán</a:t>
            </a:r>
            <a:r>
              <a:rPr lang="en-US" dirty="0" smtClean="0"/>
              <a:t> </a:t>
            </a:r>
            <a:r>
              <a:rPr lang="en-US" dirty="0" err="1"/>
              <a:t>bô</a:t>
            </a:r>
            <a:r>
              <a:rPr lang="en-US" dirty="0"/>
              <a:t>̣, </a:t>
            </a:r>
            <a:r>
              <a:rPr lang="en-US" dirty="0" err="1"/>
              <a:t>giảng</a:t>
            </a:r>
            <a:r>
              <a:rPr lang="en-US" dirty="0"/>
              <a:t> </a:t>
            </a:r>
            <a:r>
              <a:rPr lang="en-US" dirty="0" err="1"/>
              <a:t>viên</a:t>
            </a:r>
            <a:r>
              <a:rPr lang="en-US" dirty="0"/>
              <a:t>, </a:t>
            </a:r>
            <a:r>
              <a:rPr lang="en-US" dirty="0" err="1"/>
              <a:t>học</a:t>
            </a:r>
            <a:r>
              <a:rPr lang="en-US" dirty="0"/>
              <a:t> </a:t>
            </a:r>
            <a:r>
              <a:rPr lang="en-US" dirty="0" err="1"/>
              <a:t>viên</a:t>
            </a:r>
            <a:r>
              <a:rPr lang="en-US" dirty="0"/>
              <a:t> </a:t>
            </a:r>
            <a:r>
              <a:rPr lang="en-US" dirty="0" err="1"/>
              <a:t>và</a:t>
            </a:r>
            <a:r>
              <a:rPr lang="en-US" dirty="0"/>
              <a:t> </a:t>
            </a:r>
            <a:r>
              <a:rPr lang="en-US" dirty="0" err="1"/>
              <a:t>sinh</a:t>
            </a:r>
            <a:r>
              <a:rPr lang="en-US" dirty="0"/>
              <a:t> </a:t>
            </a:r>
            <a:r>
              <a:rPr lang="en-US" dirty="0" err="1"/>
              <a:t>viên</a:t>
            </a:r>
            <a:r>
              <a:rPr lang="en-US" dirty="0"/>
              <a:t>. </a:t>
            </a:r>
            <a:r>
              <a:rPr lang="en-US" dirty="0" err="1"/>
              <a:t>Trong</a:t>
            </a:r>
            <a:r>
              <a:rPr lang="en-US" dirty="0"/>
              <a:t> </a:t>
            </a:r>
            <a:r>
              <a:rPr lang="en-US" dirty="0" err="1"/>
              <a:t>đó</a:t>
            </a:r>
            <a:r>
              <a:rPr lang="en-US" dirty="0"/>
              <a:t>, </a:t>
            </a:r>
            <a:r>
              <a:rPr lang="en-US" dirty="0" err="1"/>
              <a:t>hướng</a:t>
            </a:r>
            <a:r>
              <a:rPr lang="en-US" dirty="0"/>
              <a:t> </a:t>
            </a:r>
            <a:r>
              <a:rPr lang="en-US" dirty="0" err="1"/>
              <a:t>dẫn</a:t>
            </a:r>
            <a:r>
              <a:rPr lang="en-US" dirty="0"/>
              <a:t> </a:t>
            </a:r>
            <a:r>
              <a:rPr lang="en-US" dirty="0" err="1"/>
              <a:t>phương</a:t>
            </a:r>
            <a:r>
              <a:rPr lang="en-US" dirty="0"/>
              <a:t> </a:t>
            </a:r>
            <a:r>
              <a:rPr lang="en-US" dirty="0" err="1"/>
              <a:t>pháp</a:t>
            </a:r>
            <a:r>
              <a:rPr lang="en-US" dirty="0"/>
              <a:t> </a:t>
            </a:r>
            <a:r>
              <a:rPr lang="en-US" dirty="0" err="1"/>
              <a:t>tư</a:t>
            </a:r>
            <a:r>
              <a:rPr lang="en-US" dirty="0"/>
              <a:t>̣ </a:t>
            </a:r>
            <a:r>
              <a:rPr lang="en-US" dirty="0" err="1"/>
              <a:t>học</a:t>
            </a:r>
            <a:r>
              <a:rPr lang="en-US" dirty="0"/>
              <a:t>, </a:t>
            </a:r>
            <a:r>
              <a:rPr lang="en-US" dirty="0" err="1"/>
              <a:t>học</a:t>
            </a:r>
            <a:r>
              <a:rPr lang="en-US" dirty="0"/>
              <a:t> </a:t>
            </a:r>
            <a:r>
              <a:rPr lang="en-US" dirty="0" err="1"/>
              <a:t>tập</a:t>
            </a:r>
            <a:r>
              <a:rPr lang="en-US" dirty="0"/>
              <a:t> </a:t>
            </a:r>
            <a:r>
              <a:rPr lang="en-US" dirty="0" err="1"/>
              <a:t>va</a:t>
            </a:r>
            <a:r>
              <a:rPr lang="en-US" dirty="0"/>
              <a:t>̀ </a:t>
            </a:r>
            <a:r>
              <a:rPr lang="en-US" dirty="0" err="1"/>
              <a:t>trao</a:t>
            </a:r>
            <a:r>
              <a:rPr lang="en-US" dirty="0"/>
              <a:t> </a:t>
            </a:r>
            <a:r>
              <a:rPr lang="en-US" dirty="0" err="1"/>
              <a:t>đổi</a:t>
            </a:r>
            <a:r>
              <a:rPr lang="en-US" dirty="0"/>
              <a:t> qua </a:t>
            </a:r>
            <a:r>
              <a:rPr lang="en-US" dirty="0" err="1"/>
              <a:t>mạng</a:t>
            </a:r>
            <a:r>
              <a:rPr lang="en-US" dirty="0"/>
              <a:t> </a:t>
            </a:r>
            <a:r>
              <a:rPr lang="en-US" dirty="0" err="1"/>
              <a:t>cho</a:t>
            </a:r>
            <a:r>
              <a:rPr lang="en-US" dirty="0"/>
              <a:t> </a:t>
            </a:r>
            <a:r>
              <a:rPr lang="en-US" dirty="0" err="1"/>
              <a:t>người</a:t>
            </a:r>
            <a:r>
              <a:rPr lang="en-US" dirty="0"/>
              <a:t> </a:t>
            </a:r>
            <a:r>
              <a:rPr lang="en-US" dirty="0" err="1"/>
              <a:t>học</a:t>
            </a:r>
            <a:r>
              <a:rPr lang="en-US" dirty="0"/>
              <a:t>.</a:t>
            </a:r>
          </a:p>
          <a:p>
            <a:pPr algn="just"/>
            <a:endParaRPr lang="en-US" dirty="0"/>
          </a:p>
        </p:txBody>
      </p:sp>
      <p:sp>
        <p:nvSpPr>
          <p:cNvPr id="4" name="Title 1"/>
          <p:cNvSpPr>
            <a:spLocks noGrp="1"/>
          </p:cNvSpPr>
          <p:nvPr>
            <p:ph type="title"/>
          </p:nvPr>
        </p:nvSpPr>
        <p:spPr>
          <a:xfrm>
            <a:off x="332518" y="533400"/>
            <a:ext cx="8478965" cy="1143000"/>
          </a:xfrm>
        </p:spPr>
        <p:txBody>
          <a:bodyPr>
            <a:noAutofit/>
          </a:bodyPr>
          <a:lstStyle/>
          <a:p>
            <a:r>
              <a:rPr lang="en-US" sz="3600" b="1" dirty="0">
                <a:solidFill>
                  <a:srgbClr val="FF0000"/>
                </a:solidFill>
              </a:rPr>
              <a:t>2. </a:t>
            </a:r>
            <a:r>
              <a:rPr lang="en-US" sz="3600" b="1" dirty="0" err="1">
                <a:solidFill>
                  <a:srgbClr val="FF0000"/>
                </a:solidFill>
              </a:rPr>
              <a:t>Giải</a:t>
            </a:r>
            <a:r>
              <a:rPr lang="en-US" sz="3600" b="1" dirty="0">
                <a:solidFill>
                  <a:srgbClr val="FF0000"/>
                </a:solidFill>
              </a:rPr>
              <a:t> </a:t>
            </a:r>
            <a:r>
              <a:rPr lang="en-US" sz="3600" b="1" dirty="0" err="1">
                <a:solidFill>
                  <a:srgbClr val="FF0000"/>
                </a:solidFill>
              </a:rPr>
              <a:t>pháp</a:t>
            </a:r>
            <a:r>
              <a:rPr lang="en-US" sz="3600" b="1" dirty="0">
                <a:solidFill>
                  <a:srgbClr val="FF0000"/>
                </a:solidFill>
              </a:rPr>
              <a:t> </a:t>
            </a:r>
            <a:r>
              <a:rPr lang="en-US" sz="3600" b="1" dirty="0" err="1">
                <a:solidFill>
                  <a:srgbClr val="FF0000"/>
                </a:solidFill>
              </a:rPr>
              <a:t>để</a:t>
            </a:r>
            <a:r>
              <a:rPr lang="en-US" sz="3600" b="1" dirty="0">
                <a:solidFill>
                  <a:srgbClr val="FF0000"/>
                </a:solidFill>
              </a:rPr>
              <a:t> </a:t>
            </a:r>
            <a:r>
              <a:rPr lang="en-US" sz="3600" b="1" dirty="0" err="1">
                <a:solidFill>
                  <a:srgbClr val="FF0000"/>
                </a:solidFill>
              </a:rPr>
              <a:t>xây</a:t>
            </a:r>
            <a:r>
              <a:rPr lang="en-US" sz="3600" b="1" dirty="0">
                <a:solidFill>
                  <a:srgbClr val="FF0000"/>
                </a:solidFill>
              </a:rPr>
              <a:t> </a:t>
            </a:r>
            <a:r>
              <a:rPr lang="en-US" sz="3600" b="1" dirty="0" err="1">
                <a:solidFill>
                  <a:srgbClr val="FF0000"/>
                </a:solidFill>
              </a:rPr>
              <a:t>dựng</a:t>
            </a:r>
            <a:r>
              <a:rPr lang="en-US" sz="3600" b="1" dirty="0">
                <a:solidFill>
                  <a:srgbClr val="FF0000"/>
                </a:solidFill>
              </a:rPr>
              <a:t> </a:t>
            </a:r>
            <a:r>
              <a:rPr lang="en-US" sz="3600" b="1" dirty="0" err="1">
                <a:solidFill>
                  <a:srgbClr val="FF0000"/>
                </a:solidFill>
              </a:rPr>
              <a:t>và</a:t>
            </a:r>
            <a:r>
              <a:rPr lang="en-US" sz="3600" b="1" dirty="0">
                <a:solidFill>
                  <a:srgbClr val="FF0000"/>
                </a:solidFill>
              </a:rPr>
              <a:t> </a:t>
            </a:r>
            <a:r>
              <a:rPr lang="en-US" sz="3600" b="1" dirty="0" err="1">
                <a:solidFill>
                  <a:srgbClr val="FF0000"/>
                </a:solidFill>
              </a:rPr>
              <a:t>phát</a:t>
            </a:r>
            <a:r>
              <a:rPr lang="en-US" sz="3600" b="1" dirty="0">
                <a:solidFill>
                  <a:srgbClr val="FF0000"/>
                </a:solidFill>
              </a:rPr>
              <a:t> </a:t>
            </a:r>
            <a:r>
              <a:rPr lang="en-US" sz="3600" b="1" dirty="0" err="1">
                <a:solidFill>
                  <a:srgbClr val="FF0000"/>
                </a:solidFill>
              </a:rPr>
              <a:t>triển</a:t>
            </a:r>
            <a:r>
              <a:rPr lang="en-US" sz="3600" b="1" dirty="0">
                <a:solidFill>
                  <a:srgbClr val="FF0000"/>
                </a:solidFill>
              </a:rPr>
              <a:t> </a:t>
            </a:r>
            <a:r>
              <a:rPr lang="en-US" sz="3600" b="1" dirty="0" err="1">
                <a:solidFill>
                  <a:srgbClr val="FF0000"/>
                </a:solidFill>
              </a:rPr>
              <a:t>mô</a:t>
            </a:r>
            <a:r>
              <a:rPr lang="en-US" sz="3600" b="1" dirty="0">
                <a:solidFill>
                  <a:srgbClr val="FF0000"/>
                </a:solidFill>
              </a:rPr>
              <a:t> </a:t>
            </a:r>
            <a:r>
              <a:rPr lang="en-US" sz="3600" b="1" dirty="0" err="1">
                <a:solidFill>
                  <a:srgbClr val="FF0000"/>
                </a:solidFill>
              </a:rPr>
              <a:t>hình</a:t>
            </a:r>
            <a:r>
              <a:rPr lang="en-US" sz="3600" b="1" dirty="0">
                <a:solidFill>
                  <a:srgbClr val="FF0000"/>
                </a:solidFill>
              </a:rPr>
              <a:t> </a:t>
            </a:r>
            <a:r>
              <a:rPr lang="en-US" sz="3600" b="1" dirty="0" err="1">
                <a:solidFill>
                  <a:srgbClr val="FF0000"/>
                </a:solidFill>
              </a:rPr>
              <a:t>dạy</a:t>
            </a:r>
            <a:r>
              <a:rPr lang="en-US" sz="3600" b="1" dirty="0">
                <a:solidFill>
                  <a:srgbClr val="FF0000"/>
                </a:solidFill>
              </a:rPr>
              <a:t> </a:t>
            </a:r>
            <a:r>
              <a:rPr lang="en-US" sz="3600" b="1" dirty="0" err="1">
                <a:solidFill>
                  <a:srgbClr val="FF0000"/>
                </a:solidFill>
              </a:rPr>
              <a:t>học</a:t>
            </a:r>
            <a:r>
              <a:rPr lang="en-US" sz="3600" b="1" dirty="0">
                <a:solidFill>
                  <a:srgbClr val="FF0000"/>
                </a:solidFill>
              </a:rPr>
              <a:t> </a:t>
            </a:r>
            <a:r>
              <a:rPr lang="en-US" sz="3600" b="1" dirty="0" err="1">
                <a:solidFill>
                  <a:srgbClr val="FF0000"/>
                </a:solidFill>
              </a:rPr>
              <a:t>trực</a:t>
            </a:r>
            <a:r>
              <a:rPr lang="en-US" sz="3600" b="1" dirty="0">
                <a:solidFill>
                  <a:srgbClr val="FF0000"/>
                </a:solidFill>
              </a:rPr>
              <a:t> </a:t>
            </a:r>
            <a:r>
              <a:rPr lang="en-US" sz="3600" b="1" dirty="0" err="1">
                <a:solidFill>
                  <a:srgbClr val="FF0000"/>
                </a:solidFill>
              </a:rPr>
              <a:t>tuyến</a:t>
            </a:r>
            <a:r>
              <a:rPr lang="en-US" sz="3600" b="1" dirty="0">
                <a:solidFill>
                  <a:srgbClr val="FF0000"/>
                </a:solidFill>
              </a:rPr>
              <a:t> </a:t>
            </a:r>
            <a:r>
              <a:rPr lang="en-US" sz="3600" b="1" dirty="0" err="1">
                <a:solidFill>
                  <a:srgbClr val="FF0000"/>
                </a:solidFill>
              </a:rPr>
              <a:t>tại</a:t>
            </a:r>
            <a:r>
              <a:rPr lang="en-US" sz="3600" b="1" dirty="0">
                <a:solidFill>
                  <a:srgbClr val="FF0000"/>
                </a:solidFill>
              </a:rPr>
              <a:t> </a:t>
            </a:r>
            <a:r>
              <a:rPr lang="en-US" sz="3600" b="1" dirty="0" err="1">
                <a:solidFill>
                  <a:srgbClr val="FF0000"/>
                </a:solidFill>
              </a:rPr>
              <a:t>trường</a:t>
            </a:r>
            <a:r>
              <a:rPr lang="en-US" sz="3600" b="1" dirty="0">
                <a:solidFill>
                  <a:srgbClr val="FF0000"/>
                </a:solidFill>
              </a:rPr>
              <a:t> </a:t>
            </a:r>
            <a:r>
              <a:rPr lang="en-US" sz="3600" dirty="0">
                <a:solidFill>
                  <a:srgbClr val="FF0000"/>
                </a:solidFill>
              </a:rPr>
              <a:t/>
            </a:r>
            <a:br>
              <a:rPr lang="en-US" sz="3600" dirty="0">
                <a:solidFill>
                  <a:srgbClr val="FF0000"/>
                </a:solidFill>
              </a:rPr>
            </a:br>
            <a:endParaRPr lang="en-US" sz="3600" dirty="0">
              <a:solidFill>
                <a:srgbClr val="FF0000"/>
              </a:solidFill>
            </a:endParaRPr>
          </a:p>
        </p:txBody>
      </p:sp>
    </p:spTree>
    <p:extLst>
      <p:ext uri="{BB962C8B-B14F-4D97-AF65-F5344CB8AC3E}">
        <p14:creationId xmlns:p14="http://schemas.microsoft.com/office/powerpoint/2010/main" val="2544822417"/>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507673"/>
            <a:ext cx="8229600" cy="3666980"/>
          </a:xfrm>
        </p:spPr>
        <p:txBody>
          <a:bodyPr>
            <a:normAutofit/>
          </a:bodyPr>
          <a:lstStyle/>
          <a:p>
            <a:pPr marL="0" indent="0" algn="just">
              <a:buNone/>
            </a:pPr>
            <a:r>
              <a:rPr lang="en-US" b="1" dirty="0" smtClean="0"/>
              <a:t>	</a:t>
            </a:r>
            <a:r>
              <a:rPr lang="en-US" b="1" i="1" dirty="0" err="1" smtClean="0">
                <a:solidFill>
                  <a:srgbClr val="FF0000"/>
                </a:solidFill>
              </a:rPr>
              <a:t>Thư</a:t>
            </a:r>
            <a:r>
              <a:rPr lang="en-US" b="1" i="1" dirty="0" smtClean="0">
                <a:solidFill>
                  <a:srgbClr val="FF0000"/>
                </a:solidFill>
              </a:rPr>
              <a:t>́ </a:t>
            </a:r>
            <a:r>
              <a:rPr lang="en-US" b="1" i="1" dirty="0" err="1">
                <a:solidFill>
                  <a:srgbClr val="FF0000"/>
                </a:solidFill>
              </a:rPr>
              <a:t>năm</a:t>
            </a:r>
            <a:r>
              <a:rPr lang="en-US" b="1" i="1" dirty="0">
                <a:solidFill>
                  <a:srgbClr val="FF0000"/>
                </a:solidFill>
              </a:rPr>
              <a:t>:</a:t>
            </a:r>
            <a:r>
              <a:rPr lang="en-US" dirty="0"/>
              <a:t> </a:t>
            </a:r>
            <a:r>
              <a:rPr lang="en-US" dirty="0" err="1" smtClean="0"/>
              <a:t>Phải</a:t>
            </a:r>
            <a:r>
              <a:rPr lang="en-US" dirty="0" smtClean="0"/>
              <a:t> </a:t>
            </a:r>
            <a:r>
              <a:rPr lang="en-US" dirty="0" err="1"/>
              <a:t>có</a:t>
            </a:r>
            <a:r>
              <a:rPr lang="en-US" dirty="0"/>
              <a:t> </a:t>
            </a:r>
            <a:r>
              <a:rPr lang="en-US" dirty="0" err="1"/>
              <a:t>hình</a:t>
            </a:r>
            <a:r>
              <a:rPr lang="en-US" dirty="0"/>
              <a:t> </a:t>
            </a:r>
            <a:r>
              <a:rPr lang="en-US" dirty="0" err="1"/>
              <a:t>thức</a:t>
            </a:r>
            <a:r>
              <a:rPr lang="en-US" dirty="0"/>
              <a:t> </a:t>
            </a:r>
            <a:r>
              <a:rPr lang="en-US" dirty="0" err="1"/>
              <a:t>đào</a:t>
            </a:r>
            <a:r>
              <a:rPr lang="en-US" dirty="0"/>
              <a:t> </a:t>
            </a:r>
            <a:r>
              <a:rPr lang="en-US" dirty="0" err="1"/>
              <a:t>tạo</a:t>
            </a:r>
            <a:r>
              <a:rPr lang="en-US" dirty="0"/>
              <a:t> </a:t>
            </a:r>
            <a:r>
              <a:rPr lang="en-US" dirty="0" err="1"/>
              <a:t>đội</a:t>
            </a:r>
            <a:r>
              <a:rPr lang="en-US" dirty="0"/>
              <a:t> </a:t>
            </a:r>
            <a:r>
              <a:rPr lang="en-US" dirty="0" err="1"/>
              <a:t>ngũ</a:t>
            </a:r>
            <a:r>
              <a:rPr lang="en-US" dirty="0"/>
              <a:t> </a:t>
            </a:r>
            <a:r>
              <a:rPr lang="en-US" dirty="0" err="1"/>
              <a:t>giảng</a:t>
            </a:r>
            <a:r>
              <a:rPr lang="en-US" dirty="0"/>
              <a:t> </a:t>
            </a:r>
            <a:r>
              <a:rPr lang="en-US" dirty="0" err="1"/>
              <a:t>viên</a:t>
            </a:r>
            <a:r>
              <a:rPr lang="en-US" dirty="0"/>
              <a:t> </a:t>
            </a:r>
            <a:r>
              <a:rPr lang="en-US" dirty="0" err="1"/>
              <a:t>đáp</a:t>
            </a:r>
            <a:r>
              <a:rPr lang="en-US" dirty="0"/>
              <a:t> </a:t>
            </a:r>
            <a:r>
              <a:rPr lang="en-US" dirty="0" err="1"/>
              <a:t>ứng</a:t>
            </a:r>
            <a:r>
              <a:rPr lang="en-US" dirty="0"/>
              <a:t> </a:t>
            </a:r>
            <a:r>
              <a:rPr lang="en-US" dirty="0" err="1"/>
              <a:t>yêu</a:t>
            </a:r>
            <a:r>
              <a:rPr lang="en-US" dirty="0"/>
              <a:t> </a:t>
            </a:r>
            <a:r>
              <a:rPr lang="en-US" dirty="0" err="1"/>
              <a:t>cầu</a:t>
            </a:r>
            <a:r>
              <a:rPr lang="en-US" dirty="0"/>
              <a:t> </a:t>
            </a:r>
            <a:r>
              <a:rPr lang="en-US" dirty="0" err="1"/>
              <a:t>dạy</a:t>
            </a:r>
            <a:r>
              <a:rPr lang="en-US" dirty="0"/>
              <a:t> </a:t>
            </a:r>
            <a:r>
              <a:rPr lang="en-US" dirty="0" err="1"/>
              <a:t>học</a:t>
            </a:r>
            <a:r>
              <a:rPr lang="en-US" dirty="0"/>
              <a:t> </a:t>
            </a:r>
            <a:r>
              <a:rPr lang="en-US" dirty="0" err="1"/>
              <a:t>hiện</a:t>
            </a:r>
            <a:r>
              <a:rPr lang="en-US" dirty="0"/>
              <a:t> </a:t>
            </a:r>
            <a:r>
              <a:rPr lang="en-US" dirty="0" err="1"/>
              <a:t>đại</a:t>
            </a:r>
            <a:r>
              <a:rPr lang="en-US" dirty="0"/>
              <a:t> </a:t>
            </a:r>
            <a:r>
              <a:rPr lang="en-US" dirty="0" err="1"/>
              <a:t>nhất</a:t>
            </a:r>
            <a:r>
              <a:rPr lang="en-US" dirty="0"/>
              <a:t>: </a:t>
            </a:r>
            <a:r>
              <a:rPr lang="en-US" dirty="0" err="1"/>
              <a:t>như</a:t>
            </a:r>
            <a:r>
              <a:rPr lang="en-US" dirty="0"/>
              <a:t> </a:t>
            </a:r>
            <a:r>
              <a:rPr lang="en-US" dirty="0" err="1"/>
              <a:t>có</a:t>
            </a:r>
            <a:r>
              <a:rPr lang="en-US" dirty="0"/>
              <a:t> </a:t>
            </a:r>
            <a:r>
              <a:rPr lang="en-US" dirty="0" err="1"/>
              <a:t>khả</a:t>
            </a:r>
            <a:r>
              <a:rPr lang="en-US" dirty="0"/>
              <a:t> </a:t>
            </a:r>
            <a:r>
              <a:rPr lang="en-US" dirty="0" err="1"/>
              <a:t>năng</a:t>
            </a:r>
            <a:r>
              <a:rPr lang="en-US" dirty="0"/>
              <a:t> </a:t>
            </a:r>
            <a:r>
              <a:rPr lang="en-US" dirty="0" err="1"/>
              <a:t>ứng</a:t>
            </a:r>
            <a:r>
              <a:rPr lang="en-US" dirty="0"/>
              <a:t> </a:t>
            </a:r>
            <a:r>
              <a:rPr lang="en-US" dirty="0" err="1"/>
              <a:t>dụng</a:t>
            </a:r>
            <a:r>
              <a:rPr lang="en-US" dirty="0"/>
              <a:t> </a:t>
            </a:r>
            <a:r>
              <a:rPr lang="en-US" dirty="0" err="1"/>
              <a:t>công</a:t>
            </a:r>
            <a:r>
              <a:rPr lang="en-US" dirty="0"/>
              <a:t> </a:t>
            </a:r>
            <a:r>
              <a:rPr lang="en-US" dirty="0" err="1"/>
              <a:t>nghệ</a:t>
            </a:r>
            <a:r>
              <a:rPr lang="en-US" dirty="0"/>
              <a:t> </a:t>
            </a:r>
            <a:r>
              <a:rPr lang="en-US" dirty="0" err="1"/>
              <a:t>thông</a:t>
            </a:r>
            <a:r>
              <a:rPr lang="en-US" dirty="0"/>
              <a:t> tin </a:t>
            </a:r>
            <a:r>
              <a:rPr lang="en-US" dirty="0" err="1"/>
              <a:t>vào</a:t>
            </a:r>
            <a:r>
              <a:rPr lang="en-US" dirty="0"/>
              <a:t> </a:t>
            </a:r>
            <a:r>
              <a:rPr lang="en-US" dirty="0" err="1"/>
              <a:t>dạy</a:t>
            </a:r>
            <a:r>
              <a:rPr lang="en-US" dirty="0"/>
              <a:t> </a:t>
            </a:r>
            <a:r>
              <a:rPr lang="en-US" dirty="0" err="1"/>
              <a:t>học</a:t>
            </a:r>
            <a:r>
              <a:rPr lang="en-US" dirty="0"/>
              <a:t>, </a:t>
            </a:r>
            <a:r>
              <a:rPr lang="en-US" dirty="0" err="1"/>
              <a:t>có</a:t>
            </a:r>
            <a:r>
              <a:rPr lang="en-US" dirty="0"/>
              <a:t> </a:t>
            </a:r>
            <a:r>
              <a:rPr lang="en-US" dirty="0" err="1"/>
              <a:t>khả</a:t>
            </a:r>
            <a:r>
              <a:rPr lang="en-US" dirty="0"/>
              <a:t> </a:t>
            </a:r>
            <a:r>
              <a:rPr lang="en-US" dirty="0" err="1"/>
              <a:t>năng</a:t>
            </a:r>
            <a:r>
              <a:rPr lang="en-US" dirty="0"/>
              <a:t> </a:t>
            </a:r>
            <a:r>
              <a:rPr lang="en-US" dirty="0" err="1"/>
              <a:t>sử</a:t>
            </a:r>
            <a:r>
              <a:rPr lang="en-US" dirty="0"/>
              <a:t> </a:t>
            </a:r>
            <a:r>
              <a:rPr lang="en-US" dirty="0" err="1"/>
              <a:t>dụng</a:t>
            </a:r>
            <a:r>
              <a:rPr lang="en-US" dirty="0"/>
              <a:t> </a:t>
            </a:r>
            <a:r>
              <a:rPr lang="en-US" dirty="0" err="1"/>
              <a:t>các</a:t>
            </a:r>
            <a:r>
              <a:rPr lang="en-US" dirty="0"/>
              <a:t> </a:t>
            </a:r>
            <a:r>
              <a:rPr lang="en-US" dirty="0" err="1"/>
              <a:t>phương</a:t>
            </a:r>
            <a:r>
              <a:rPr lang="en-US" dirty="0"/>
              <a:t> </a:t>
            </a:r>
            <a:r>
              <a:rPr lang="en-US" dirty="0" err="1"/>
              <a:t>tiện</a:t>
            </a:r>
            <a:r>
              <a:rPr lang="en-US" dirty="0"/>
              <a:t> </a:t>
            </a:r>
            <a:r>
              <a:rPr lang="en-US" dirty="0" err="1"/>
              <a:t>dạy</a:t>
            </a:r>
            <a:r>
              <a:rPr lang="en-US" dirty="0"/>
              <a:t> </a:t>
            </a:r>
            <a:r>
              <a:rPr lang="en-US" dirty="0" err="1"/>
              <a:t>học</a:t>
            </a:r>
            <a:r>
              <a:rPr lang="en-US" dirty="0"/>
              <a:t> </a:t>
            </a:r>
            <a:r>
              <a:rPr lang="en-US" dirty="0" err="1"/>
              <a:t>hiện</a:t>
            </a:r>
            <a:r>
              <a:rPr lang="en-US" dirty="0"/>
              <a:t> </a:t>
            </a:r>
            <a:r>
              <a:rPr lang="en-US" dirty="0" err="1"/>
              <a:t>đại</a:t>
            </a:r>
            <a:r>
              <a:rPr lang="en-US" dirty="0"/>
              <a:t>, </a:t>
            </a:r>
            <a:r>
              <a:rPr lang="en-US" dirty="0" err="1"/>
              <a:t>và</a:t>
            </a:r>
            <a:r>
              <a:rPr lang="en-US" dirty="0"/>
              <a:t> </a:t>
            </a:r>
            <a:r>
              <a:rPr lang="en-US" dirty="0" err="1"/>
              <a:t>quan</a:t>
            </a:r>
            <a:r>
              <a:rPr lang="en-US" dirty="0"/>
              <a:t> </a:t>
            </a:r>
            <a:r>
              <a:rPr lang="en-US" dirty="0" err="1"/>
              <a:t>trọng</a:t>
            </a:r>
            <a:r>
              <a:rPr lang="en-US" dirty="0"/>
              <a:t> </a:t>
            </a:r>
            <a:r>
              <a:rPr lang="en-US" dirty="0" err="1"/>
              <a:t>hơn</a:t>
            </a:r>
            <a:r>
              <a:rPr lang="en-US" dirty="0"/>
              <a:t> </a:t>
            </a:r>
            <a:r>
              <a:rPr lang="en-US" dirty="0" err="1"/>
              <a:t>cả</a:t>
            </a:r>
            <a:r>
              <a:rPr lang="en-US" dirty="0"/>
              <a:t> </a:t>
            </a:r>
            <a:r>
              <a:rPr lang="en-US" dirty="0" err="1"/>
              <a:t>là</a:t>
            </a:r>
            <a:r>
              <a:rPr lang="en-US" dirty="0"/>
              <a:t> </a:t>
            </a:r>
            <a:r>
              <a:rPr lang="en-US" dirty="0" err="1"/>
              <a:t>năng</a:t>
            </a:r>
            <a:r>
              <a:rPr lang="en-US" dirty="0"/>
              <a:t> </a:t>
            </a:r>
            <a:r>
              <a:rPr lang="en-US" dirty="0" err="1"/>
              <a:t>lực</a:t>
            </a:r>
            <a:r>
              <a:rPr lang="en-US" dirty="0"/>
              <a:t> </a:t>
            </a:r>
            <a:r>
              <a:rPr lang="en-US" dirty="0" err="1"/>
              <a:t>tự</a:t>
            </a:r>
            <a:r>
              <a:rPr lang="en-US" dirty="0"/>
              <a:t> </a:t>
            </a:r>
            <a:r>
              <a:rPr lang="en-US" dirty="0" err="1"/>
              <a:t>học</a:t>
            </a:r>
            <a:r>
              <a:rPr lang="en-US" dirty="0"/>
              <a:t>, </a:t>
            </a:r>
            <a:r>
              <a:rPr lang="en-US" dirty="0" err="1"/>
              <a:t>tự</a:t>
            </a:r>
            <a:r>
              <a:rPr lang="en-US" dirty="0"/>
              <a:t> </a:t>
            </a:r>
            <a:r>
              <a:rPr lang="en-US" dirty="0" err="1"/>
              <a:t>nghiên</a:t>
            </a:r>
            <a:r>
              <a:rPr lang="en-US" dirty="0"/>
              <a:t> </a:t>
            </a:r>
            <a:r>
              <a:rPr lang="en-US" dirty="0" err="1"/>
              <a:t>cứu</a:t>
            </a:r>
            <a:r>
              <a:rPr lang="en-US" dirty="0"/>
              <a:t> </a:t>
            </a:r>
            <a:r>
              <a:rPr lang="en-US" dirty="0" err="1"/>
              <a:t>khoa</a:t>
            </a:r>
            <a:r>
              <a:rPr lang="en-US" dirty="0"/>
              <a:t> </a:t>
            </a:r>
            <a:r>
              <a:rPr lang="en-US" dirty="0" err="1"/>
              <a:t>học</a:t>
            </a:r>
            <a:r>
              <a:rPr lang="en-US" dirty="0" smtClean="0"/>
              <a:t>.</a:t>
            </a:r>
            <a:endParaRPr lang="en-US" dirty="0"/>
          </a:p>
          <a:p>
            <a:pPr algn="just"/>
            <a:endParaRPr lang="en-US" dirty="0"/>
          </a:p>
        </p:txBody>
      </p:sp>
      <p:sp>
        <p:nvSpPr>
          <p:cNvPr id="4" name="Title 1"/>
          <p:cNvSpPr>
            <a:spLocks noGrp="1"/>
          </p:cNvSpPr>
          <p:nvPr>
            <p:ph type="title"/>
          </p:nvPr>
        </p:nvSpPr>
        <p:spPr>
          <a:xfrm>
            <a:off x="332518" y="533400"/>
            <a:ext cx="8478965" cy="1143000"/>
          </a:xfrm>
        </p:spPr>
        <p:txBody>
          <a:bodyPr>
            <a:noAutofit/>
          </a:bodyPr>
          <a:lstStyle/>
          <a:p>
            <a:r>
              <a:rPr lang="en-US" sz="3600" b="1" dirty="0">
                <a:solidFill>
                  <a:srgbClr val="FF0000"/>
                </a:solidFill>
              </a:rPr>
              <a:t>2. </a:t>
            </a:r>
            <a:r>
              <a:rPr lang="en-US" sz="3600" b="1" dirty="0" err="1">
                <a:solidFill>
                  <a:srgbClr val="FF0000"/>
                </a:solidFill>
              </a:rPr>
              <a:t>Giải</a:t>
            </a:r>
            <a:r>
              <a:rPr lang="en-US" sz="3600" b="1" dirty="0">
                <a:solidFill>
                  <a:srgbClr val="FF0000"/>
                </a:solidFill>
              </a:rPr>
              <a:t> </a:t>
            </a:r>
            <a:r>
              <a:rPr lang="en-US" sz="3600" b="1" dirty="0" err="1">
                <a:solidFill>
                  <a:srgbClr val="FF0000"/>
                </a:solidFill>
              </a:rPr>
              <a:t>pháp</a:t>
            </a:r>
            <a:r>
              <a:rPr lang="en-US" sz="3600" b="1" dirty="0">
                <a:solidFill>
                  <a:srgbClr val="FF0000"/>
                </a:solidFill>
              </a:rPr>
              <a:t> </a:t>
            </a:r>
            <a:r>
              <a:rPr lang="en-US" sz="3600" b="1" dirty="0" err="1">
                <a:solidFill>
                  <a:srgbClr val="FF0000"/>
                </a:solidFill>
              </a:rPr>
              <a:t>để</a:t>
            </a:r>
            <a:r>
              <a:rPr lang="en-US" sz="3600" b="1" dirty="0">
                <a:solidFill>
                  <a:srgbClr val="FF0000"/>
                </a:solidFill>
              </a:rPr>
              <a:t> </a:t>
            </a:r>
            <a:r>
              <a:rPr lang="en-US" sz="3600" b="1" dirty="0" err="1">
                <a:solidFill>
                  <a:srgbClr val="FF0000"/>
                </a:solidFill>
              </a:rPr>
              <a:t>xây</a:t>
            </a:r>
            <a:r>
              <a:rPr lang="en-US" sz="3600" b="1" dirty="0">
                <a:solidFill>
                  <a:srgbClr val="FF0000"/>
                </a:solidFill>
              </a:rPr>
              <a:t> </a:t>
            </a:r>
            <a:r>
              <a:rPr lang="en-US" sz="3600" b="1" dirty="0" err="1">
                <a:solidFill>
                  <a:srgbClr val="FF0000"/>
                </a:solidFill>
              </a:rPr>
              <a:t>dựng</a:t>
            </a:r>
            <a:r>
              <a:rPr lang="en-US" sz="3600" b="1" dirty="0">
                <a:solidFill>
                  <a:srgbClr val="FF0000"/>
                </a:solidFill>
              </a:rPr>
              <a:t> </a:t>
            </a:r>
            <a:r>
              <a:rPr lang="en-US" sz="3600" b="1" dirty="0" err="1">
                <a:solidFill>
                  <a:srgbClr val="FF0000"/>
                </a:solidFill>
              </a:rPr>
              <a:t>và</a:t>
            </a:r>
            <a:r>
              <a:rPr lang="en-US" sz="3600" b="1" dirty="0">
                <a:solidFill>
                  <a:srgbClr val="FF0000"/>
                </a:solidFill>
              </a:rPr>
              <a:t> </a:t>
            </a:r>
            <a:r>
              <a:rPr lang="en-US" sz="3600" b="1" dirty="0" err="1">
                <a:solidFill>
                  <a:srgbClr val="FF0000"/>
                </a:solidFill>
              </a:rPr>
              <a:t>phát</a:t>
            </a:r>
            <a:r>
              <a:rPr lang="en-US" sz="3600" b="1" dirty="0">
                <a:solidFill>
                  <a:srgbClr val="FF0000"/>
                </a:solidFill>
              </a:rPr>
              <a:t> </a:t>
            </a:r>
            <a:r>
              <a:rPr lang="en-US" sz="3600" b="1" dirty="0" err="1">
                <a:solidFill>
                  <a:srgbClr val="FF0000"/>
                </a:solidFill>
              </a:rPr>
              <a:t>triển</a:t>
            </a:r>
            <a:r>
              <a:rPr lang="en-US" sz="3600" b="1" dirty="0">
                <a:solidFill>
                  <a:srgbClr val="FF0000"/>
                </a:solidFill>
              </a:rPr>
              <a:t> </a:t>
            </a:r>
            <a:r>
              <a:rPr lang="en-US" sz="3600" b="1" dirty="0" err="1">
                <a:solidFill>
                  <a:srgbClr val="FF0000"/>
                </a:solidFill>
              </a:rPr>
              <a:t>mô</a:t>
            </a:r>
            <a:r>
              <a:rPr lang="en-US" sz="3600" b="1" dirty="0">
                <a:solidFill>
                  <a:srgbClr val="FF0000"/>
                </a:solidFill>
              </a:rPr>
              <a:t> </a:t>
            </a:r>
            <a:r>
              <a:rPr lang="en-US" sz="3600" b="1" dirty="0" err="1">
                <a:solidFill>
                  <a:srgbClr val="FF0000"/>
                </a:solidFill>
              </a:rPr>
              <a:t>hình</a:t>
            </a:r>
            <a:r>
              <a:rPr lang="en-US" sz="3600" b="1" dirty="0">
                <a:solidFill>
                  <a:srgbClr val="FF0000"/>
                </a:solidFill>
              </a:rPr>
              <a:t> </a:t>
            </a:r>
            <a:r>
              <a:rPr lang="en-US" sz="3600" b="1" dirty="0" err="1">
                <a:solidFill>
                  <a:srgbClr val="FF0000"/>
                </a:solidFill>
              </a:rPr>
              <a:t>dạy</a:t>
            </a:r>
            <a:r>
              <a:rPr lang="en-US" sz="3600" b="1" dirty="0">
                <a:solidFill>
                  <a:srgbClr val="FF0000"/>
                </a:solidFill>
              </a:rPr>
              <a:t> </a:t>
            </a:r>
            <a:r>
              <a:rPr lang="en-US" sz="3600" b="1" dirty="0" err="1">
                <a:solidFill>
                  <a:srgbClr val="FF0000"/>
                </a:solidFill>
              </a:rPr>
              <a:t>học</a:t>
            </a:r>
            <a:r>
              <a:rPr lang="en-US" sz="3600" b="1" dirty="0">
                <a:solidFill>
                  <a:srgbClr val="FF0000"/>
                </a:solidFill>
              </a:rPr>
              <a:t> </a:t>
            </a:r>
            <a:r>
              <a:rPr lang="en-US" sz="3600" b="1" dirty="0" err="1">
                <a:solidFill>
                  <a:srgbClr val="FF0000"/>
                </a:solidFill>
              </a:rPr>
              <a:t>trực</a:t>
            </a:r>
            <a:r>
              <a:rPr lang="en-US" sz="3600" b="1" dirty="0">
                <a:solidFill>
                  <a:srgbClr val="FF0000"/>
                </a:solidFill>
              </a:rPr>
              <a:t> </a:t>
            </a:r>
            <a:r>
              <a:rPr lang="en-US" sz="3600" b="1" dirty="0" err="1">
                <a:solidFill>
                  <a:srgbClr val="FF0000"/>
                </a:solidFill>
              </a:rPr>
              <a:t>tuyến</a:t>
            </a:r>
            <a:r>
              <a:rPr lang="en-US" sz="3600" b="1" dirty="0">
                <a:solidFill>
                  <a:srgbClr val="FF0000"/>
                </a:solidFill>
              </a:rPr>
              <a:t> </a:t>
            </a:r>
            <a:r>
              <a:rPr lang="en-US" sz="3600" b="1" dirty="0" err="1">
                <a:solidFill>
                  <a:srgbClr val="FF0000"/>
                </a:solidFill>
              </a:rPr>
              <a:t>tại</a:t>
            </a:r>
            <a:r>
              <a:rPr lang="en-US" sz="3600" b="1" dirty="0">
                <a:solidFill>
                  <a:srgbClr val="FF0000"/>
                </a:solidFill>
              </a:rPr>
              <a:t> </a:t>
            </a:r>
            <a:r>
              <a:rPr lang="en-US" sz="3600" b="1" dirty="0" err="1">
                <a:solidFill>
                  <a:srgbClr val="FF0000"/>
                </a:solidFill>
              </a:rPr>
              <a:t>trường</a:t>
            </a:r>
            <a:r>
              <a:rPr lang="en-US" sz="3600" b="1" dirty="0">
                <a:solidFill>
                  <a:srgbClr val="FF0000"/>
                </a:solidFill>
              </a:rPr>
              <a:t> </a:t>
            </a:r>
            <a:r>
              <a:rPr lang="en-US" sz="3600" dirty="0">
                <a:solidFill>
                  <a:srgbClr val="FF0000"/>
                </a:solidFill>
              </a:rPr>
              <a:t/>
            </a:r>
            <a:br>
              <a:rPr lang="en-US" sz="3600" dirty="0">
                <a:solidFill>
                  <a:srgbClr val="FF0000"/>
                </a:solidFill>
              </a:rPr>
            </a:br>
            <a:endParaRPr lang="en-US" sz="3600" dirty="0">
              <a:solidFill>
                <a:srgbClr val="FF0000"/>
              </a:solidFill>
            </a:endParaRPr>
          </a:p>
        </p:txBody>
      </p:sp>
    </p:spTree>
    <p:extLst>
      <p:ext uri="{BB962C8B-B14F-4D97-AF65-F5344CB8AC3E}">
        <p14:creationId xmlns:p14="http://schemas.microsoft.com/office/powerpoint/2010/main" val="2544822417"/>
      </p:ext>
    </p:extLst>
  </p:cSld>
  <p:clrMapOvr>
    <a:masterClrMapping/>
  </p:clrMapOvr>
  <mc:AlternateContent xmlns:mc="http://schemas.openxmlformats.org/markup-compatibility/2006" xmlns:p14="http://schemas.microsoft.com/office/powerpoint/2010/main">
    <mc:Choice Requires="p14">
      <p:transition spd="slow" p14:dur="1500">
        <p14:ripple dir="l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0"/>
            <a:ext cx="8229600" cy="3657600"/>
          </a:xfrm>
        </p:spPr>
        <p:txBody>
          <a:bodyPr/>
          <a:lstStyle/>
          <a:p>
            <a:pPr marL="0" indent="0" algn="just">
              <a:buNone/>
            </a:pPr>
            <a:r>
              <a:rPr lang="en-US" b="1" dirty="0" smtClean="0"/>
              <a:t>	</a:t>
            </a:r>
            <a:r>
              <a:rPr lang="en-US" b="1" i="1" dirty="0" err="1" smtClean="0">
                <a:solidFill>
                  <a:srgbClr val="FF0000"/>
                </a:solidFill>
              </a:rPr>
              <a:t>Thứ</a:t>
            </a:r>
            <a:r>
              <a:rPr lang="en-US" b="1" i="1" dirty="0" smtClean="0">
                <a:solidFill>
                  <a:srgbClr val="FF0000"/>
                </a:solidFill>
              </a:rPr>
              <a:t> </a:t>
            </a:r>
            <a:r>
              <a:rPr lang="en-US" b="1" i="1" dirty="0" err="1">
                <a:solidFill>
                  <a:srgbClr val="FF0000"/>
                </a:solidFill>
              </a:rPr>
              <a:t>sáu</a:t>
            </a:r>
            <a:r>
              <a:rPr lang="en-US" b="1" i="1" dirty="0">
                <a:solidFill>
                  <a:srgbClr val="FF0000"/>
                </a:solidFill>
              </a:rPr>
              <a:t>: </a:t>
            </a:r>
            <a:r>
              <a:rPr lang="en-US" dirty="0" err="1"/>
              <a:t>Đầu</a:t>
            </a:r>
            <a:r>
              <a:rPr lang="en-US" dirty="0"/>
              <a:t> </a:t>
            </a:r>
            <a:r>
              <a:rPr lang="en-US" dirty="0" err="1"/>
              <a:t>năm</a:t>
            </a:r>
            <a:r>
              <a:rPr lang="en-US" dirty="0"/>
              <a:t> </a:t>
            </a:r>
            <a:r>
              <a:rPr lang="en-US" dirty="0" err="1"/>
              <a:t>học</a:t>
            </a:r>
            <a:r>
              <a:rPr lang="en-US" dirty="0"/>
              <a:t>, </a:t>
            </a:r>
            <a:r>
              <a:rPr lang="en-US" dirty="0" err="1"/>
              <a:t>trường</a:t>
            </a:r>
            <a:r>
              <a:rPr lang="en-US" dirty="0"/>
              <a:t> </a:t>
            </a:r>
            <a:r>
              <a:rPr lang="en-US" dirty="0" err="1"/>
              <a:t>phải</a:t>
            </a:r>
            <a:r>
              <a:rPr lang="en-US" dirty="0"/>
              <a:t> </a:t>
            </a:r>
            <a:r>
              <a:rPr lang="en-US" dirty="0" err="1"/>
              <a:t>phối</a:t>
            </a:r>
            <a:r>
              <a:rPr lang="en-US" dirty="0"/>
              <a:t> </a:t>
            </a:r>
            <a:r>
              <a:rPr lang="en-US" dirty="0" err="1"/>
              <a:t>hợp</a:t>
            </a:r>
            <a:r>
              <a:rPr lang="en-US" dirty="0"/>
              <a:t> </a:t>
            </a:r>
            <a:r>
              <a:rPr lang="en-US" dirty="0" err="1"/>
              <a:t>với</a:t>
            </a:r>
            <a:r>
              <a:rPr lang="en-US" dirty="0"/>
              <a:t> </a:t>
            </a:r>
            <a:r>
              <a:rPr lang="en-US" dirty="0" err="1"/>
              <a:t>khoa</a:t>
            </a:r>
            <a:r>
              <a:rPr lang="en-US" dirty="0"/>
              <a:t> </a:t>
            </a:r>
            <a:r>
              <a:rPr lang="en-US" dirty="0" err="1"/>
              <a:t>công</a:t>
            </a:r>
            <a:r>
              <a:rPr lang="en-US" dirty="0"/>
              <a:t> </a:t>
            </a:r>
            <a:r>
              <a:rPr lang="en-US" dirty="0" err="1"/>
              <a:t>nghệ</a:t>
            </a:r>
            <a:r>
              <a:rPr lang="en-US" dirty="0"/>
              <a:t> </a:t>
            </a:r>
            <a:r>
              <a:rPr lang="en-US" dirty="0" err="1"/>
              <a:t>thông</a:t>
            </a:r>
            <a:r>
              <a:rPr lang="en-US" dirty="0"/>
              <a:t> tin </a:t>
            </a:r>
            <a:r>
              <a:rPr lang="en-US" dirty="0" err="1"/>
              <a:t>tổ</a:t>
            </a:r>
            <a:r>
              <a:rPr lang="en-US" dirty="0"/>
              <a:t> </a:t>
            </a:r>
            <a:r>
              <a:rPr lang="en-US" dirty="0" err="1"/>
              <a:t>chức</a:t>
            </a:r>
            <a:r>
              <a:rPr lang="en-US" dirty="0"/>
              <a:t> </a:t>
            </a:r>
            <a:r>
              <a:rPr lang="en-US" dirty="0" err="1"/>
              <a:t>các</a:t>
            </a:r>
            <a:r>
              <a:rPr lang="en-US" dirty="0"/>
              <a:t> </a:t>
            </a:r>
            <a:r>
              <a:rPr lang="en-US" dirty="0" err="1"/>
              <a:t>buổi</a:t>
            </a:r>
            <a:r>
              <a:rPr lang="en-US" dirty="0"/>
              <a:t> </a:t>
            </a:r>
            <a:r>
              <a:rPr lang="en-US" dirty="0" err="1"/>
              <a:t>tập</a:t>
            </a:r>
            <a:r>
              <a:rPr lang="en-US" dirty="0"/>
              <a:t> </a:t>
            </a:r>
            <a:r>
              <a:rPr lang="en-US" dirty="0" err="1"/>
              <a:t>huấn</a:t>
            </a:r>
            <a:r>
              <a:rPr lang="en-US" dirty="0"/>
              <a:t> </a:t>
            </a:r>
            <a:r>
              <a:rPr lang="en-US" dirty="0" err="1"/>
              <a:t>cho</a:t>
            </a:r>
            <a:r>
              <a:rPr lang="en-US" dirty="0"/>
              <a:t> SV </a:t>
            </a:r>
            <a:r>
              <a:rPr lang="en-US" dirty="0" err="1"/>
              <a:t>về</a:t>
            </a:r>
            <a:r>
              <a:rPr lang="en-US" dirty="0"/>
              <a:t> </a:t>
            </a:r>
            <a:r>
              <a:rPr lang="en-US" dirty="0" err="1"/>
              <a:t>việc</a:t>
            </a:r>
            <a:r>
              <a:rPr lang="en-US" dirty="0"/>
              <a:t> </a:t>
            </a:r>
            <a:r>
              <a:rPr lang="en-US" dirty="0" err="1"/>
              <a:t>học</a:t>
            </a:r>
            <a:r>
              <a:rPr lang="en-US" dirty="0"/>
              <a:t> </a:t>
            </a:r>
            <a:r>
              <a:rPr lang="en-US" dirty="0" err="1"/>
              <a:t>theo</a:t>
            </a:r>
            <a:r>
              <a:rPr lang="en-US" dirty="0"/>
              <a:t> </a:t>
            </a:r>
            <a:r>
              <a:rPr lang="en-US" dirty="0" err="1"/>
              <a:t>hình</a:t>
            </a:r>
            <a:r>
              <a:rPr lang="en-US" dirty="0"/>
              <a:t> </a:t>
            </a:r>
            <a:r>
              <a:rPr lang="en-US" dirty="0" err="1"/>
              <a:t>thức</a:t>
            </a:r>
            <a:r>
              <a:rPr lang="en-US" dirty="0"/>
              <a:t> E – </a:t>
            </a:r>
            <a:r>
              <a:rPr lang="en-US" dirty="0" smtClean="0"/>
              <a:t>Learning, </a:t>
            </a:r>
            <a:r>
              <a:rPr lang="en-US" dirty="0" err="1"/>
              <a:t>cách</a:t>
            </a:r>
            <a:r>
              <a:rPr lang="en-US" dirty="0"/>
              <a:t> </a:t>
            </a:r>
            <a:r>
              <a:rPr lang="en-US" dirty="0" err="1"/>
              <a:t>sử</a:t>
            </a:r>
            <a:r>
              <a:rPr lang="en-US" dirty="0"/>
              <a:t> </a:t>
            </a:r>
            <a:r>
              <a:rPr lang="en-US" dirty="0" err="1"/>
              <a:t>dụng</a:t>
            </a:r>
            <a:r>
              <a:rPr lang="en-US" dirty="0"/>
              <a:t>, </a:t>
            </a:r>
            <a:r>
              <a:rPr lang="en-US" dirty="0" err="1"/>
              <a:t>đăng</a:t>
            </a:r>
            <a:r>
              <a:rPr lang="en-US" dirty="0"/>
              <a:t> </a:t>
            </a:r>
            <a:r>
              <a:rPr lang="en-US" dirty="0" err="1"/>
              <a:t>và</a:t>
            </a:r>
            <a:r>
              <a:rPr lang="en-US" dirty="0"/>
              <a:t> </a:t>
            </a:r>
            <a:r>
              <a:rPr lang="en-US" dirty="0" err="1"/>
              <a:t>tải</a:t>
            </a:r>
            <a:r>
              <a:rPr lang="en-US" dirty="0"/>
              <a:t> </a:t>
            </a:r>
            <a:r>
              <a:rPr lang="en-US" dirty="0" err="1"/>
              <a:t>dữ</a:t>
            </a:r>
            <a:r>
              <a:rPr lang="en-US" dirty="0"/>
              <a:t> </a:t>
            </a:r>
            <a:r>
              <a:rPr lang="en-US" dirty="0" err="1"/>
              <a:t>liệu</a:t>
            </a:r>
            <a:r>
              <a:rPr lang="en-US" dirty="0"/>
              <a:t>, </a:t>
            </a:r>
            <a:r>
              <a:rPr lang="en-US" dirty="0" err="1"/>
              <a:t>tạo</a:t>
            </a:r>
            <a:r>
              <a:rPr lang="en-US" dirty="0"/>
              <a:t> </a:t>
            </a:r>
            <a:r>
              <a:rPr lang="en-US" dirty="0" err="1"/>
              <a:t>tài</a:t>
            </a:r>
            <a:r>
              <a:rPr lang="en-US" dirty="0"/>
              <a:t> </a:t>
            </a:r>
            <a:r>
              <a:rPr lang="en-US" dirty="0" err="1"/>
              <a:t>khoản</a:t>
            </a:r>
            <a:r>
              <a:rPr lang="en-US" dirty="0"/>
              <a:t> </a:t>
            </a:r>
            <a:r>
              <a:rPr lang="en-US" dirty="0" err="1"/>
              <a:t>và</a:t>
            </a:r>
            <a:r>
              <a:rPr lang="en-US" dirty="0"/>
              <a:t> </a:t>
            </a:r>
            <a:r>
              <a:rPr lang="en-US" dirty="0" err="1"/>
              <a:t>cách</a:t>
            </a:r>
            <a:r>
              <a:rPr lang="en-US" dirty="0"/>
              <a:t> </a:t>
            </a:r>
            <a:r>
              <a:rPr lang="en-US" dirty="0" err="1"/>
              <a:t>truy</a:t>
            </a:r>
            <a:r>
              <a:rPr lang="en-US" dirty="0"/>
              <a:t> </a:t>
            </a:r>
            <a:r>
              <a:rPr lang="en-US" dirty="0" err="1"/>
              <a:t>cập</a:t>
            </a:r>
            <a:r>
              <a:rPr lang="en-US" dirty="0"/>
              <a:t>… </a:t>
            </a:r>
            <a:r>
              <a:rPr lang="en-US" dirty="0" err="1"/>
              <a:t>và</a:t>
            </a:r>
            <a:r>
              <a:rPr lang="en-US" dirty="0"/>
              <a:t> </a:t>
            </a:r>
            <a:r>
              <a:rPr lang="en-US" dirty="0" err="1"/>
              <a:t>những</a:t>
            </a:r>
            <a:r>
              <a:rPr lang="en-US" dirty="0"/>
              <a:t> </a:t>
            </a:r>
            <a:r>
              <a:rPr lang="en-US" dirty="0" err="1"/>
              <a:t>nội</a:t>
            </a:r>
            <a:r>
              <a:rPr lang="en-US" dirty="0"/>
              <a:t> dung </a:t>
            </a:r>
            <a:r>
              <a:rPr lang="en-US" dirty="0" err="1"/>
              <a:t>liên</a:t>
            </a:r>
            <a:r>
              <a:rPr lang="en-US" dirty="0"/>
              <a:t> </a:t>
            </a:r>
            <a:r>
              <a:rPr lang="en-US" dirty="0" err="1"/>
              <a:t>quan</a:t>
            </a:r>
            <a:r>
              <a:rPr lang="en-US" dirty="0"/>
              <a:t> </a:t>
            </a:r>
            <a:r>
              <a:rPr lang="en-US" dirty="0" err="1"/>
              <a:t>để</a:t>
            </a:r>
            <a:r>
              <a:rPr lang="en-US" dirty="0"/>
              <a:t> SV </a:t>
            </a:r>
            <a:r>
              <a:rPr lang="en-US" dirty="0" err="1"/>
              <a:t>thuận</a:t>
            </a:r>
            <a:r>
              <a:rPr lang="en-US" dirty="0"/>
              <a:t> </a:t>
            </a:r>
            <a:r>
              <a:rPr lang="en-US" dirty="0" err="1"/>
              <a:t>tiện</a:t>
            </a:r>
            <a:r>
              <a:rPr lang="en-US" dirty="0"/>
              <a:t> </a:t>
            </a:r>
            <a:r>
              <a:rPr lang="en-US" dirty="0" err="1"/>
              <a:t>hơn</a:t>
            </a:r>
            <a:r>
              <a:rPr lang="en-US" dirty="0"/>
              <a:t> </a:t>
            </a:r>
            <a:r>
              <a:rPr lang="en-US" dirty="0" err="1"/>
              <a:t>trong</a:t>
            </a:r>
            <a:r>
              <a:rPr lang="en-US" dirty="0"/>
              <a:t> </a:t>
            </a:r>
            <a:r>
              <a:rPr lang="en-US" dirty="0" err="1"/>
              <a:t>quá</a:t>
            </a:r>
            <a:r>
              <a:rPr lang="en-US" dirty="0"/>
              <a:t> </a:t>
            </a:r>
            <a:r>
              <a:rPr lang="en-US" dirty="0" err="1"/>
              <a:t>trình</a:t>
            </a:r>
            <a:r>
              <a:rPr lang="en-US" dirty="0"/>
              <a:t> </a:t>
            </a:r>
            <a:r>
              <a:rPr lang="en-US" dirty="0" err="1"/>
              <a:t>học</a:t>
            </a:r>
            <a:r>
              <a:rPr lang="en-US" dirty="0"/>
              <a:t> </a:t>
            </a:r>
            <a:r>
              <a:rPr lang="en-US" dirty="0" err="1"/>
              <a:t>tập</a:t>
            </a:r>
            <a:r>
              <a:rPr lang="en-US" dirty="0"/>
              <a:t> </a:t>
            </a:r>
            <a:r>
              <a:rPr lang="en-US" dirty="0" err="1"/>
              <a:t>của</a:t>
            </a:r>
            <a:r>
              <a:rPr lang="en-US" dirty="0"/>
              <a:t> </a:t>
            </a:r>
            <a:r>
              <a:rPr lang="en-US" dirty="0" err="1"/>
              <a:t>mình</a:t>
            </a:r>
            <a:r>
              <a:rPr lang="en-US" dirty="0"/>
              <a:t>.</a:t>
            </a:r>
          </a:p>
          <a:p>
            <a:pPr marL="0" indent="0" algn="just">
              <a:buNone/>
            </a:pPr>
            <a:endParaRPr lang="en-US" dirty="0"/>
          </a:p>
        </p:txBody>
      </p:sp>
      <p:sp>
        <p:nvSpPr>
          <p:cNvPr id="4" name="Title 1"/>
          <p:cNvSpPr>
            <a:spLocks noGrp="1"/>
          </p:cNvSpPr>
          <p:nvPr>
            <p:ph type="title"/>
          </p:nvPr>
        </p:nvSpPr>
        <p:spPr>
          <a:xfrm>
            <a:off x="332518" y="533400"/>
            <a:ext cx="8478965" cy="1143000"/>
          </a:xfrm>
        </p:spPr>
        <p:txBody>
          <a:bodyPr>
            <a:noAutofit/>
          </a:bodyPr>
          <a:lstStyle/>
          <a:p>
            <a:r>
              <a:rPr lang="en-US" sz="3600" b="1" dirty="0">
                <a:solidFill>
                  <a:srgbClr val="FF0000"/>
                </a:solidFill>
              </a:rPr>
              <a:t>2. </a:t>
            </a:r>
            <a:r>
              <a:rPr lang="en-US" sz="3600" b="1" dirty="0" err="1">
                <a:solidFill>
                  <a:srgbClr val="FF0000"/>
                </a:solidFill>
              </a:rPr>
              <a:t>Giải</a:t>
            </a:r>
            <a:r>
              <a:rPr lang="en-US" sz="3600" b="1" dirty="0">
                <a:solidFill>
                  <a:srgbClr val="FF0000"/>
                </a:solidFill>
              </a:rPr>
              <a:t> </a:t>
            </a:r>
            <a:r>
              <a:rPr lang="en-US" sz="3600" b="1" dirty="0" err="1">
                <a:solidFill>
                  <a:srgbClr val="FF0000"/>
                </a:solidFill>
              </a:rPr>
              <a:t>pháp</a:t>
            </a:r>
            <a:r>
              <a:rPr lang="en-US" sz="3600" b="1" dirty="0">
                <a:solidFill>
                  <a:srgbClr val="FF0000"/>
                </a:solidFill>
              </a:rPr>
              <a:t> </a:t>
            </a:r>
            <a:r>
              <a:rPr lang="en-US" sz="3600" b="1" dirty="0" err="1">
                <a:solidFill>
                  <a:srgbClr val="FF0000"/>
                </a:solidFill>
              </a:rPr>
              <a:t>để</a:t>
            </a:r>
            <a:r>
              <a:rPr lang="en-US" sz="3600" b="1" dirty="0">
                <a:solidFill>
                  <a:srgbClr val="FF0000"/>
                </a:solidFill>
              </a:rPr>
              <a:t> </a:t>
            </a:r>
            <a:r>
              <a:rPr lang="en-US" sz="3600" b="1" dirty="0" err="1">
                <a:solidFill>
                  <a:srgbClr val="FF0000"/>
                </a:solidFill>
              </a:rPr>
              <a:t>xây</a:t>
            </a:r>
            <a:r>
              <a:rPr lang="en-US" sz="3600" b="1" dirty="0">
                <a:solidFill>
                  <a:srgbClr val="FF0000"/>
                </a:solidFill>
              </a:rPr>
              <a:t> </a:t>
            </a:r>
            <a:r>
              <a:rPr lang="en-US" sz="3600" b="1" dirty="0" err="1">
                <a:solidFill>
                  <a:srgbClr val="FF0000"/>
                </a:solidFill>
              </a:rPr>
              <a:t>dựng</a:t>
            </a:r>
            <a:r>
              <a:rPr lang="en-US" sz="3600" b="1" dirty="0">
                <a:solidFill>
                  <a:srgbClr val="FF0000"/>
                </a:solidFill>
              </a:rPr>
              <a:t> </a:t>
            </a:r>
            <a:r>
              <a:rPr lang="en-US" sz="3600" b="1" dirty="0" err="1">
                <a:solidFill>
                  <a:srgbClr val="FF0000"/>
                </a:solidFill>
              </a:rPr>
              <a:t>và</a:t>
            </a:r>
            <a:r>
              <a:rPr lang="en-US" sz="3600" b="1" dirty="0">
                <a:solidFill>
                  <a:srgbClr val="FF0000"/>
                </a:solidFill>
              </a:rPr>
              <a:t> </a:t>
            </a:r>
            <a:r>
              <a:rPr lang="en-US" sz="3600" b="1" dirty="0" err="1">
                <a:solidFill>
                  <a:srgbClr val="FF0000"/>
                </a:solidFill>
              </a:rPr>
              <a:t>phát</a:t>
            </a:r>
            <a:r>
              <a:rPr lang="en-US" sz="3600" b="1" dirty="0">
                <a:solidFill>
                  <a:srgbClr val="FF0000"/>
                </a:solidFill>
              </a:rPr>
              <a:t> </a:t>
            </a:r>
            <a:r>
              <a:rPr lang="en-US" sz="3600" b="1" dirty="0" err="1">
                <a:solidFill>
                  <a:srgbClr val="FF0000"/>
                </a:solidFill>
              </a:rPr>
              <a:t>triển</a:t>
            </a:r>
            <a:r>
              <a:rPr lang="en-US" sz="3600" b="1" dirty="0">
                <a:solidFill>
                  <a:srgbClr val="FF0000"/>
                </a:solidFill>
              </a:rPr>
              <a:t> </a:t>
            </a:r>
            <a:r>
              <a:rPr lang="en-US" sz="3600" b="1" dirty="0" err="1">
                <a:solidFill>
                  <a:srgbClr val="FF0000"/>
                </a:solidFill>
              </a:rPr>
              <a:t>mô</a:t>
            </a:r>
            <a:r>
              <a:rPr lang="en-US" sz="3600" b="1" dirty="0">
                <a:solidFill>
                  <a:srgbClr val="FF0000"/>
                </a:solidFill>
              </a:rPr>
              <a:t> </a:t>
            </a:r>
            <a:r>
              <a:rPr lang="en-US" sz="3600" b="1" dirty="0" err="1">
                <a:solidFill>
                  <a:srgbClr val="FF0000"/>
                </a:solidFill>
              </a:rPr>
              <a:t>hình</a:t>
            </a:r>
            <a:r>
              <a:rPr lang="en-US" sz="3600" b="1" dirty="0">
                <a:solidFill>
                  <a:srgbClr val="FF0000"/>
                </a:solidFill>
              </a:rPr>
              <a:t> </a:t>
            </a:r>
            <a:r>
              <a:rPr lang="en-US" sz="3600" b="1" dirty="0" err="1">
                <a:solidFill>
                  <a:srgbClr val="FF0000"/>
                </a:solidFill>
              </a:rPr>
              <a:t>dạy</a:t>
            </a:r>
            <a:r>
              <a:rPr lang="en-US" sz="3600" b="1" dirty="0">
                <a:solidFill>
                  <a:srgbClr val="FF0000"/>
                </a:solidFill>
              </a:rPr>
              <a:t> </a:t>
            </a:r>
            <a:r>
              <a:rPr lang="en-US" sz="3600" b="1" dirty="0" err="1">
                <a:solidFill>
                  <a:srgbClr val="FF0000"/>
                </a:solidFill>
              </a:rPr>
              <a:t>học</a:t>
            </a:r>
            <a:r>
              <a:rPr lang="en-US" sz="3600" b="1" dirty="0">
                <a:solidFill>
                  <a:srgbClr val="FF0000"/>
                </a:solidFill>
              </a:rPr>
              <a:t> </a:t>
            </a:r>
            <a:r>
              <a:rPr lang="en-US" sz="3600" b="1" dirty="0" err="1">
                <a:solidFill>
                  <a:srgbClr val="FF0000"/>
                </a:solidFill>
              </a:rPr>
              <a:t>trực</a:t>
            </a:r>
            <a:r>
              <a:rPr lang="en-US" sz="3600" b="1" dirty="0">
                <a:solidFill>
                  <a:srgbClr val="FF0000"/>
                </a:solidFill>
              </a:rPr>
              <a:t> </a:t>
            </a:r>
            <a:r>
              <a:rPr lang="en-US" sz="3600" b="1" dirty="0" err="1">
                <a:solidFill>
                  <a:srgbClr val="FF0000"/>
                </a:solidFill>
              </a:rPr>
              <a:t>tuyến</a:t>
            </a:r>
            <a:r>
              <a:rPr lang="en-US" sz="3600" b="1" dirty="0">
                <a:solidFill>
                  <a:srgbClr val="FF0000"/>
                </a:solidFill>
              </a:rPr>
              <a:t> </a:t>
            </a:r>
            <a:r>
              <a:rPr lang="en-US" sz="3600" b="1" dirty="0" err="1">
                <a:solidFill>
                  <a:srgbClr val="FF0000"/>
                </a:solidFill>
              </a:rPr>
              <a:t>tại</a:t>
            </a:r>
            <a:r>
              <a:rPr lang="en-US" sz="3600" b="1" dirty="0">
                <a:solidFill>
                  <a:srgbClr val="FF0000"/>
                </a:solidFill>
              </a:rPr>
              <a:t> </a:t>
            </a:r>
            <a:r>
              <a:rPr lang="en-US" sz="3600" b="1" dirty="0" err="1">
                <a:solidFill>
                  <a:srgbClr val="FF0000"/>
                </a:solidFill>
              </a:rPr>
              <a:t>trường</a:t>
            </a:r>
            <a:r>
              <a:rPr lang="en-US" sz="3600" b="1" dirty="0">
                <a:solidFill>
                  <a:srgbClr val="FF0000"/>
                </a:solidFill>
              </a:rPr>
              <a:t> </a:t>
            </a:r>
            <a:r>
              <a:rPr lang="en-US" sz="3600" dirty="0">
                <a:solidFill>
                  <a:srgbClr val="FF0000"/>
                </a:solidFill>
              </a:rPr>
              <a:t/>
            </a:r>
            <a:br>
              <a:rPr lang="en-US" sz="3600" dirty="0">
                <a:solidFill>
                  <a:srgbClr val="FF0000"/>
                </a:solidFill>
              </a:rPr>
            </a:br>
            <a:endParaRPr lang="en-US" sz="3600" dirty="0">
              <a:solidFill>
                <a:srgbClr val="FF0000"/>
              </a:solidFill>
            </a:endParaRPr>
          </a:p>
        </p:txBody>
      </p:sp>
      <p:sp>
        <p:nvSpPr>
          <p:cNvPr id="5" name="Right Arrow 4">
            <a:hlinkClick r:id="rId2" action="ppaction://hlinkpres?slideindex=1&amp;slidetitle=Hội thảo khoa học"/>
          </p:cNvPr>
          <p:cNvSpPr/>
          <p:nvPr/>
        </p:nvSpPr>
        <p:spPr>
          <a:xfrm>
            <a:off x="7543800" y="6248400"/>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34592323"/>
      </p:ext>
    </p:extLst>
  </p:cSld>
  <p:clrMapOvr>
    <a:masterClrMapping/>
  </p:clrMapOvr>
  <p:transition spd="slow">
    <p:pull/>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575</TotalTime>
  <Words>606</Words>
  <Application>Microsoft Office PowerPoint</Application>
  <PresentationFormat>On-screen Show (4:3)</PresentationFormat>
  <Paragraphs>95</Paragraphs>
  <Slides>34</Slides>
  <Notes>0</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Office Theme</vt:lpstr>
      <vt:lpstr>Hội thảo khoa học</vt:lpstr>
      <vt:lpstr>Nội dung</vt:lpstr>
      <vt:lpstr>Cách mạng công nghiệp 4.0</vt:lpstr>
      <vt:lpstr>Tác động của cách mạng 4.0 đến lĩnh vực giáo dục</vt:lpstr>
      <vt:lpstr>Tác động của cách mạng 4.0 đến lĩnh vực giáo dục</vt:lpstr>
      <vt:lpstr> 1.1. Dạy học theo hình thức truyền thống </vt:lpstr>
      <vt:lpstr>1.2. Dạy học theo hình thức trực tuyến (E – Learning) </vt:lpstr>
      <vt:lpstr>Dạy học truyền thống và E - Learning</vt:lpstr>
      <vt:lpstr>Lợi ích</vt:lpstr>
      <vt:lpstr>Lợi ích</vt:lpstr>
      <vt:lpstr>Hạn chế  </vt:lpstr>
      <vt:lpstr>2. Hình thức học trực tuyến  Hệ thống học theo tiêu chuẩn E – Learning về cơ bản gồm: </vt:lpstr>
      <vt:lpstr>- Lập tài khoản cá nhân</vt:lpstr>
      <vt:lpstr>- Giới thiệu lịch học ở các tuần</vt:lpstr>
      <vt:lpstr>- Bài giảng đa phương tiện ( rich media) - Kế hoạch học tập, tài liệu hướng dẫn học tập</vt:lpstr>
      <vt:lpstr>- Giáo trình điện tử - Bài giảng dưới dạng audio</vt:lpstr>
      <vt:lpstr>PowerPoint Presentation</vt:lpstr>
      <vt:lpstr>- Bài giảng ghi lại trên lớp học trực tuyến ( Vclass)</vt:lpstr>
      <vt:lpstr>- Ngân hàng câu hỏi trắc nghiệm - Bài tập tình huống</vt:lpstr>
      <vt:lpstr>- Diễn đàn thảo luận, trao đổi học tập</vt:lpstr>
      <vt:lpstr>- Hỗ trợ kỹ thuật cho người học</vt:lpstr>
      <vt:lpstr>PowerPoint Presentation</vt:lpstr>
      <vt:lpstr>3. Quy trình thiết kế bài giảng trực tuyến</vt:lpstr>
      <vt:lpstr>B. Vận dụng dạy học kết hợp hình thức truyền thống và trực tuyến vào nội dung bài học:  </vt:lpstr>
      <vt:lpstr>Bài 7: Đảng cộng sản Việt Nam – Người tổ chức và lãnh đạo mọi thắng lợi của cách mạng Việt Nam </vt:lpstr>
      <vt:lpstr>1. Khó khăn khi triển khai học trực tuyến tại trường</vt:lpstr>
      <vt:lpstr>1. Khó khăn khi triển khai học trực tuyến tại trường</vt:lpstr>
      <vt:lpstr>1. Khó khăn khi triển khai học trực tuyến tại trường</vt:lpstr>
      <vt:lpstr>1. Khó khăn khi triển khai học trực tuyến tại trường</vt:lpstr>
      <vt:lpstr>2. Giải pháp để xây dựng và phát triển mô hình dạy học trực tuyến tại trường  </vt:lpstr>
      <vt:lpstr>2. Giải pháp để xây dựng và phát triển mô hình dạy học trực tuyến tại trường  </vt:lpstr>
      <vt:lpstr>2. Giải pháp để xây dựng và phát triển mô hình dạy học trực tuyến tại trường  </vt:lpstr>
      <vt:lpstr>2. Giải pháp để xây dựng và phát triển mô hình dạy học trực tuyến tại trường  </vt:lpstr>
      <vt:lpstr>2. Giải pháp để xây dựng và phát triển mô hình dạy học trực tuyến tại trường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Hội thảo khoa học</dc:title>
  <dc:creator>Admin</dc:creator>
  <cp:lastModifiedBy>Admin</cp:lastModifiedBy>
  <cp:revision>43</cp:revision>
  <dcterms:created xsi:type="dcterms:W3CDTF">2018-08-15T15:17:24Z</dcterms:created>
  <dcterms:modified xsi:type="dcterms:W3CDTF">2018-08-16T14:13:34Z</dcterms:modified>
</cp:coreProperties>
</file>